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61" r:id="rId5"/>
    <p:sldId id="262" r:id="rId6"/>
    <p:sldId id="266" r:id="rId7"/>
    <p:sldId id="263" r:id="rId8"/>
    <p:sldId id="275" r:id="rId9"/>
    <p:sldId id="265" r:id="rId10"/>
    <p:sldId id="270" r:id="rId11"/>
    <p:sldId id="274" r:id="rId12"/>
    <p:sldId id="268" r:id="rId13"/>
    <p:sldId id="269" r:id="rId14"/>
    <p:sldId id="272" r:id="rId15"/>
    <p:sldId id="273" r:id="rId16"/>
  </p:sldIdLst>
  <p:sldSz cx="9144000" cy="6858000" type="screen4x3"/>
  <p:notesSz cx="6810375" cy="99425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6"/>
    <p:restoredTop sz="94643"/>
  </p:normalViewPr>
  <p:slideViewPr>
    <p:cSldViewPr>
      <p:cViewPr varScale="1">
        <p:scale>
          <a:sx n="120" d="100"/>
          <a:sy n="120" d="100"/>
        </p:scale>
        <p:origin x="176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7637" y="1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CC56C597-F439-4AA3-9F35-0475889CE7E8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7637" y="9443663"/>
            <a:ext cx="2951162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D4BB9983-40D9-4BC8-AE04-7690FF322E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64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34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75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0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82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66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64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8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6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08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39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23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EEBC-9A46-408A-9BDD-ADE1CE63BE33}" type="datetimeFigureOut">
              <a:rPr lang="nl-NL" smtClean="0"/>
              <a:t>22-09-19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095A-9CED-480D-AB0A-AB380AC8E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2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youth/_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ekeuzekind.n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elink.n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Examen gehaald. En nu?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err="1"/>
              <a:t>Aucke</a:t>
            </a:r>
            <a:r>
              <a:rPr lang="nl-NL" sz="4400" dirty="0"/>
              <a:t> </a:t>
            </a:r>
            <a:r>
              <a:rPr lang="nl-NL" sz="4400" dirty="0" err="1"/>
              <a:t>Forsten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471473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Studiefinanciering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Bestaat uit vier onderdelen:</a:t>
            </a:r>
          </a:p>
          <a:p>
            <a:pPr marL="0" indent="0">
              <a:buNone/>
            </a:pPr>
            <a:r>
              <a:rPr lang="nl-NL" dirty="0"/>
              <a:t>1. Lening</a:t>
            </a:r>
          </a:p>
          <a:p>
            <a:pPr marL="0" indent="0">
              <a:buNone/>
            </a:pPr>
            <a:r>
              <a:rPr lang="nl-NL" dirty="0"/>
              <a:t>2. </a:t>
            </a:r>
            <a:r>
              <a:rPr lang="nl-NL" dirty="0" err="1"/>
              <a:t>Collegeldkrediet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3. Studentenreisproduct</a:t>
            </a:r>
          </a:p>
          <a:p>
            <a:pPr marL="0" indent="0">
              <a:buNone/>
            </a:pPr>
            <a:r>
              <a:rPr lang="nl-NL" dirty="0"/>
              <a:t>4. Aanvullende beurs (afhankelijk van inkomen ouders)</a:t>
            </a:r>
            <a:endParaRPr lang="nl-NL" sz="4400" dirty="0"/>
          </a:p>
          <a:p>
            <a:pPr marL="0" indent="0">
              <a:buNone/>
            </a:pPr>
            <a:r>
              <a:rPr lang="nl-NL" dirty="0"/>
              <a:t>&gt; 3 en 4 zijn een gift als het diploma binnen tien jaar wordt behaald. </a:t>
            </a:r>
          </a:p>
        </p:txBody>
      </p:sp>
    </p:spTree>
    <p:extLst>
      <p:ext uri="{BB962C8B-B14F-4D97-AF65-F5344CB8AC3E}">
        <p14:creationId xmlns:p14="http://schemas.microsoft.com/office/powerpoint/2010/main" val="409082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Informatie studiefinanciering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400" dirty="0"/>
              <a:t>Webinar </a:t>
            </a:r>
          </a:p>
          <a:p>
            <a:pPr marL="0" indent="0" algn="ctr">
              <a:buNone/>
            </a:pPr>
            <a:r>
              <a:rPr lang="nl-NL" sz="4400" dirty="0"/>
              <a:t>Donderdag 26 september</a:t>
            </a:r>
          </a:p>
          <a:p>
            <a:pPr marL="0" indent="0" algn="ctr">
              <a:buNone/>
            </a:pPr>
            <a:r>
              <a:rPr lang="nl-NL" sz="4400" dirty="0"/>
              <a:t>19.30 uur</a:t>
            </a:r>
          </a:p>
          <a:p>
            <a:pPr marL="0" indent="0" algn="ctr">
              <a:buNone/>
            </a:pPr>
            <a:r>
              <a:rPr lang="nl-NL" sz="4400" dirty="0"/>
              <a:t>Aanmelden via site:</a:t>
            </a:r>
          </a:p>
          <a:p>
            <a:pPr marL="0" indent="0" algn="ctr">
              <a:buNone/>
            </a:pPr>
            <a:r>
              <a:rPr lang="nl-NL" sz="4400" dirty="0"/>
              <a:t>DUO </a:t>
            </a:r>
            <a:r>
              <a:rPr lang="nl-NL" sz="4400" dirty="0" err="1"/>
              <a:t>webinar</a:t>
            </a:r>
            <a:r>
              <a:rPr lang="nl-NL" sz="4400" dirty="0"/>
              <a:t> studiefinanciering</a:t>
            </a:r>
          </a:p>
        </p:txBody>
      </p:sp>
    </p:spTree>
    <p:extLst>
      <p:ext uri="{BB962C8B-B14F-4D97-AF65-F5344CB8AC3E}">
        <p14:creationId xmlns:p14="http://schemas.microsoft.com/office/powerpoint/2010/main" val="2929994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 </a:t>
            </a:r>
            <a:r>
              <a:rPr lang="nl-NL" dirty="0" err="1"/>
              <a:t>Felisenum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12 en 13 november: SKIA </a:t>
            </a:r>
            <a:r>
              <a:rPr lang="nl-NL" sz="3600" dirty="0" err="1"/>
              <a:t>InHolland</a:t>
            </a:r>
            <a:r>
              <a:rPr lang="nl-NL" sz="3600" dirty="0"/>
              <a:t>.</a:t>
            </a:r>
          </a:p>
          <a:p>
            <a:r>
              <a:rPr lang="nl-NL" sz="3600" dirty="0"/>
              <a:t>Gesprekken met decaan en docenten.</a:t>
            </a:r>
          </a:p>
          <a:p>
            <a:r>
              <a:rPr lang="nl-NL" sz="3600" dirty="0"/>
              <a:t>Studie- en Beroepenavond               dinsdag 20 november 2019.</a:t>
            </a:r>
          </a:p>
          <a:p>
            <a:r>
              <a:rPr lang="nl-NL" sz="3600" dirty="0"/>
              <a:t>Ruimte voor bezoek aan open dagen, meeloopdagen, </a:t>
            </a:r>
            <a:r>
              <a:rPr lang="nl-NL" sz="3600" dirty="0" err="1"/>
              <a:t>webklassen</a:t>
            </a:r>
            <a:r>
              <a:rPr lang="nl-NL" sz="3600" dirty="0"/>
              <a:t> en            pre-</a:t>
            </a:r>
            <a:r>
              <a:rPr lang="nl-NL" sz="3600" dirty="0" err="1"/>
              <a:t>university</a:t>
            </a:r>
            <a:r>
              <a:rPr lang="nl-NL" sz="3600" dirty="0"/>
              <a:t> programma’s</a:t>
            </a:r>
          </a:p>
          <a:p>
            <a:endParaRPr lang="nl-NL" sz="4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536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Belangrijke sites inschrijving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600" dirty="0"/>
              <a:t>DigiD.nl</a:t>
            </a:r>
          </a:p>
          <a:p>
            <a:r>
              <a:rPr lang="nl-NL" sz="3600" dirty="0"/>
              <a:t>DUO.nl</a:t>
            </a:r>
          </a:p>
          <a:p>
            <a:r>
              <a:rPr lang="nl-NL" sz="3600" dirty="0"/>
              <a:t>Financieelstudieplan.nl</a:t>
            </a:r>
          </a:p>
          <a:p>
            <a:r>
              <a:rPr lang="nl-NL" sz="3600" dirty="0"/>
              <a:t>NIBUD.nl/studenten</a:t>
            </a:r>
          </a:p>
          <a:p>
            <a:r>
              <a:rPr lang="nl-NL" sz="3600" dirty="0" err="1"/>
              <a:t>Belastingdienst.nl</a:t>
            </a:r>
            <a:endParaRPr lang="nl-NL" sz="3600" dirty="0"/>
          </a:p>
          <a:p>
            <a:r>
              <a:rPr lang="nl-NL" sz="3600" dirty="0" err="1"/>
              <a:t>Studielink.nl</a:t>
            </a:r>
            <a:endParaRPr lang="nl-NL" sz="3600" dirty="0"/>
          </a:p>
          <a:p>
            <a:r>
              <a:rPr lang="nl-NL" sz="3600" dirty="0"/>
              <a:t>OV-</a:t>
            </a:r>
            <a:r>
              <a:rPr lang="nl-NL" sz="3600" dirty="0" err="1"/>
              <a:t>chipkaart.nl</a:t>
            </a:r>
            <a:endParaRPr lang="nl-NL" sz="36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70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sites buitenland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Nuffic.nl</a:t>
            </a:r>
          </a:p>
          <a:p>
            <a:r>
              <a:rPr lang="nl-NL" dirty="0" err="1"/>
              <a:t>Wilweg.nl</a:t>
            </a:r>
            <a:endParaRPr lang="nl-NL" dirty="0"/>
          </a:p>
          <a:p>
            <a:r>
              <a:rPr lang="nl-NL" dirty="0" err="1"/>
              <a:t>Beursopener.nl</a:t>
            </a:r>
            <a:endParaRPr lang="nl-NL" dirty="0"/>
          </a:p>
          <a:p>
            <a:r>
              <a:rPr lang="nl-NL" dirty="0" err="1"/>
              <a:t>Erasmusplus.nl</a:t>
            </a:r>
            <a:endParaRPr lang="nl-NL" dirty="0"/>
          </a:p>
          <a:p>
            <a:r>
              <a:rPr lang="nl-NL" dirty="0">
                <a:hlinkClick r:id="rId2"/>
              </a:rPr>
              <a:t>Europa.eu/youth/_en</a:t>
            </a:r>
            <a:endParaRPr lang="nl-NL" dirty="0"/>
          </a:p>
          <a:p>
            <a:r>
              <a:rPr lang="nl-NL" dirty="0" err="1"/>
              <a:t>Fulbright.nl</a:t>
            </a:r>
            <a:endParaRPr lang="nl-NL" dirty="0"/>
          </a:p>
          <a:p>
            <a:r>
              <a:rPr lang="nl-NL" dirty="0"/>
              <a:t>Go-europe.nl</a:t>
            </a:r>
          </a:p>
        </p:txBody>
      </p:sp>
    </p:spTree>
    <p:extLst>
      <p:ext uri="{BB962C8B-B14F-4D97-AF65-F5344CB8AC3E}">
        <p14:creationId xmlns:p14="http://schemas.microsoft.com/office/powerpoint/2010/main" val="165634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sites studiekeuze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Studiekeuze123.nl</a:t>
            </a:r>
          </a:p>
          <a:p>
            <a:r>
              <a:rPr lang="nl-NL" sz="4400" dirty="0"/>
              <a:t>Keuzegids.nl</a:t>
            </a:r>
          </a:p>
          <a:p>
            <a:r>
              <a:rPr lang="nl-NL" sz="4400" dirty="0" err="1"/>
              <a:t>Leiden.studiekeuzeplein.nl</a:t>
            </a:r>
            <a:endParaRPr lang="nl-NL" sz="4400" dirty="0"/>
          </a:p>
          <a:p>
            <a:r>
              <a:rPr lang="nl-NL" sz="4400" dirty="0" err="1"/>
              <a:t>Studeermeteenplan.nl</a:t>
            </a:r>
            <a:endParaRPr lang="nl-NL" sz="4400" dirty="0"/>
          </a:p>
          <a:p>
            <a:r>
              <a:rPr lang="nl-NL" sz="4400" dirty="0"/>
              <a:t>‘Studie in cijfers’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195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Durf te kiezen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4400" dirty="0"/>
          </a:p>
          <a:p>
            <a:r>
              <a:rPr lang="nl-NL" sz="4400" dirty="0"/>
              <a:t>Denk niet: met de studiekeuze leg ik mijn hele leven vast.</a:t>
            </a:r>
          </a:p>
          <a:p>
            <a:r>
              <a:rPr lang="nl-NL" sz="4400" dirty="0"/>
              <a:t>Nog vele afslagen en kansen mogelijk.</a:t>
            </a:r>
          </a:p>
        </p:txBody>
      </p:sp>
    </p:spTree>
    <p:extLst>
      <p:ext uri="{BB962C8B-B14F-4D97-AF65-F5344CB8AC3E}">
        <p14:creationId xmlns:p14="http://schemas.microsoft.com/office/powerpoint/2010/main" val="99712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Waar ben ik goed in?</a:t>
            </a:r>
          </a:p>
          <a:p>
            <a:r>
              <a:rPr lang="nl-NL" sz="4400" dirty="0"/>
              <a:t>Wat vind ik leuk?</a:t>
            </a:r>
          </a:p>
          <a:p>
            <a:r>
              <a:rPr lang="nl-NL" sz="4400" dirty="0"/>
              <a:t>Veel geld verdienen of iets betekenen voor de samenleving?</a:t>
            </a:r>
          </a:p>
          <a:p>
            <a:r>
              <a:rPr lang="nl-NL" sz="4400" dirty="0"/>
              <a:t>Werk ik graag met mensen of liever alleen?</a:t>
            </a:r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23242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Vragen open dagen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Is er een </a:t>
            </a:r>
            <a:r>
              <a:rPr lang="nl-NL" dirty="0" err="1"/>
              <a:t>numerus</a:t>
            </a:r>
            <a:r>
              <a:rPr lang="nl-NL" dirty="0"/>
              <a:t> fixus? </a:t>
            </a:r>
          </a:p>
          <a:p>
            <a:r>
              <a:rPr lang="nl-NL" dirty="0"/>
              <a:t>Hoe ziet decentrale selectie eruit?</a:t>
            </a:r>
          </a:p>
          <a:p>
            <a:r>
              <a:rPr lang="nl-NL" dirty="0"/>
              <a:t>Hoorcolleges, practica of werkgroepen?</a:t>
            </a:r>
          </a:p>
          <a:p>
            <a:r>
              <a:rPr lang="nl-NL" dirty="0"/>
              <a:t>Hoeveel uur gemiddeld studeren? </a:t>
            </a:r>
          </a:p>
          <a:p>
            <a:r>
              <a:rPr lang="nl-NL" dirty="0"/>
              <a:t>Is er veel uitval? Zo ja, waarom?</a:t>
            </a:r>
          </a:p>
          <a:p>
            <a:r>
              <a:rPr lang="nl-NL" dirty="0"/>
              <a:t>Wat zijn de moeilijke vakken?</a:t>
            </a:r>
          </a:p>
          <a:p>
            <a:r>
              <a:rPr lang="nl-NL" dirty="0"/>
              <a:t>Waarin verschilt deze opleiding van dezelfde in andere plaatsen?</a:t>
            </a:r>
          </a:p>
          <a:p>
            <a:r>
              <a:rPr lang="nl-NL" dirty="0"/>
              <a:t>Welke beroepen? </a:t>
            </a:r>
          </a:p>
        </p:txBody>
      </p:sp>
    </p:spTree>
    <p:extLst>
      <p:ext uri="{BB962C8B-B14F-4D97-AF65-F5344CB8AC3E}">
        <p14:creationId xmlns:p14="http://schemas.microsoft.com/office/powerpoint/2010/main" val="43536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HBO of universiteit?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HBO: praktischer, leren voor beroep.</a:t>
            </a:r>
          </a:p>
          <a:p>
            <a:r>
              <a:rPr lang="nl-NL" sz="3600" dirty="0"/>
              <a:t>WO: theoretischer, onderzoek doen.</a:t>
            </a:r>
          </a:p>
          <a:p>
            <a:endParaRPr lang="nl-NL" sz="3600" dirty="0"/>
          </a:p>
          <a:p>
            <a:r>
              <a:rPr lang="nl-NL" sz="3600" dirty="0"/>
              <a:t>Overgang van HBO naar WO: verschilt per opleiding. Laat je vooraf goed informeren. </a:t>
            </a:r>
          </a:p>
        </p:txBody>
      </p:sp>
    </p:spTree>
    <p:extLst>
      <p:ext uri="{BB962C8B-B14F-4D97-AF65-F5344CB8AC3E}">
        <p14:creationId xmlns:p14="http://schemas.microsoft.com/office/powerpoint/2010/main" val="217075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Tussenjaar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sz="4000" dirty="0"/>
              <a:t>Maak een concreet plan, schrijf dit op.</a:t>
            </a:r>
          </a:p>
          <a:p>
            <a:r>
              <a:rPr lang="nl-NL" sz="4000" dirty="0"/>
              <a:t>Doe ervaringen op: rijbewijs halen,     taal leren, mantelzorg, reizen, vrijwilligerswerk (EVS)</a:t>
            </a:r>
          </a:p>
          <a:p>
            <a:r>
              <a:rPr lang="nl-NL" sz="4000" dirty="0"/>
              <a:t>Rustig overwegen studiekeuze, bezoeken opleidingen.</a:t>
            </a:r>
          </a:p>
          <a:p>
            <a:r>
              <a:rPr lang="nl-NL" sz="4000" dirty="0">
                <a:hlinkClick r:id="rId2"/>
              </a:rPr>
              <a:t>www.studiekeuzekind.nl</a:t>
            </a:r>
            <a:endParaRPr lang="nl-NL" sz="40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739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Aanmelden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4400" dirty="0"/>
              <a:t>Vraag je </a:t>
            </a:r>
            <a:r>
              <a:rPr lang="nl-NL" sz="4400" dirty="0" err="1"/>
              <a:t>DigiD</a:t>
            </a:r>
            <a:r>
              <a:rPr lang="nl-NL" sz="4400" dirty="0"/>
              <a:t> aan (5 werkdagen)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Meld je aan via </a:t>
            </a:r>
            <a:r>
              <a:rPr lang="nl-NL" sz="4400" dirty="0">
                <a:hlinkClick r:id="rId2"/>
              </a:rPr>
              <a:t>www.studielink.nl</a:t>
            </a:r>
            <a:endParaRPr lang="nl-NL" sz="4400" dirty="0"/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Via studielink ontvang je informatie van de instelling waar je je hebt ingeschreven</a:t>
            </a:r>
            <a:r>
              <a:rPr lang="nl-NL" dirty="0"/>
              <a:t>.</a:t>
            </a:r>
          </a:p>
          <a:p>
            <a:r>
              <a:rPr lang="nl-NL" sz="4300" u="sng" dirty="0"/>
              <a:t>Deadline</a:t>
            </a:r>
            <a:r>
              <a:rPr lang="nl-NL" sz="4300" dirty="0"/>
              <a:t>: 1 mei</a:t>
            </a:r>
            <a:endParaRPr lang="nl-NL" sz="4300" u="sng" dirty="0"/>
          </a:p>
        </p:txBody>
      </p:sp>
    </p:spTree>
    <p:extLst>
      <p:ext uri="{BB962C8B-B14F-4D97-AF65-F5344CB8AC3E}">
        <p14:creationId xmlns:p14="http://schemas.microsoft.com/office/powerpoint/2010/main" val="144516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Numerus</a:t>
            </a:r>
            <a:r>
              <a:rPr lang="nl-NL" b="1" dirty="0"/>
              <a:t> fixus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r>
              <a:rPr lang="nl-NL" sz="3500" dirty="0"/>
              <a:t>Uiterste aanmelddatum: 15 januari!!</a:t>
            </a:r>
          </a:p>
          <a:p>
            <a:r>
              <a:rPr lang="nl-NL" sz="3500" u="sng" dirty="0"/>
              <a:t>Wel</a:t>
            </a:r>
            <a:r>
              <a:rPr lang="nl-NL" sz="3500" dirty="0"/>
              <a:t>: inschrijven voor 2 verschillende fixusstudies.</a:t>
            </a:r>
          </a:p>
          <a:p>
            <a:r>
              <a:rPr lang="nl-NL" sz="3500" u="sng" dirty="0"/>
              <a:t>Wel</a:t>
            </a:r>
            <a:r>
              <a:rPr lang="nl-NL" sz="3500" dirty="0"/>
              <a:t>: inschrijven voor 2x dezelfde fixusstudie (</a:t>
            </a:r>
            <a:r>
              <a:rPr lang="nl-NL" sz="3500" u="sng" dirty="0"/>
              <a:t>behalve</a:t>
            </a:r>
            <a:r>
              <a:rPr lang="nl-NL" sz="3500" dirty="0"/>
              <a:t> geneeskunde, tandheelkunde, fysiotherapie en mondzorgkunde).</a:t>
            </a:r>
          </a:p>
          <a:p>
            <a:r>
              <a:rPr lang="nl-NL" sz="3500" dirty="0"/>
              <a:t>Uiterlijk drie keer voor zelfde studie aanmelden.</a:t>
            </a:r>
          </a:p>
          <a:p>
            <a:r>
              <a:rPr lang="nl-NL" sz="3500" dirty="0"/>
              <a:t>Geen diploma: laat de aanmelding vervallen vóór 1 september.</a:t>
            </a:r>
          </a:p>
          <a:p>
            <a:r>
              <a:rPr lang="nl-NL" sz="3500" dirty="0"/>
              <a:t>Schrijf je voor een extra studie in.</a:t>
            </a:r>
          </a:p>
          <a:p>
            <a:pPr marL="0" indent="0">
              <a:buNone/>
            </a:pPr>
            <a:endParaRPr lang="nl-NL" sz="35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55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Studiekeuzecheck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sz="4000" dirty="0"/>
              <a:t>Na aanmelding aan universiteit &amp; na het landelijk examen. </a:t>
            </a:r>
          </a:p>
          <a:p>
            <a:r>
              <a:rPr lang="nl-NL" sz="4000" dirty="0"/>
              <a:t>Niet bindend.</a:t>
            </a:r>
          </a:p>
          <a:p>
            <a:r>
              <a:rPr lang="nl-NL" sz="4000" dirty="0"/>
              <a:t>Verschillend per faculteit.</a:t>
            </a:r>
          </a:p>
          <a:p>
            <a:r>
              <a:rPr lang="nl-NL" sz="4000" dirty="0"/>
              <a:t>Mooi moment voor reflectie.</a:t>
            </a:r>
          </a:p>
          <a:p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6126194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480</Words>
  <Application>Microsoft Macintosh PowerPoint</Application>
  <PresentationFormat>Diavoorstelling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Examen gehaald. En nu?</vt:lpstr>
      <vt:lpstr>Durf te kiezen</vt:lpstr>
      <vt:lpstr>Vragen</vt:lpstr>
      <vt:lpstr>Vragen open dagen</vt:lpstr>
      <vt:lpstr>HBO of universiteit?</vt:lpstr>
      <vt:lpstr>Tussenjaar</vt:lpstr>
      <vt:lpstr>Aanmelden</vt:lpstr>
      <vt:lpstr>Numerus fixus</vt:lpstr>
      <vt:lpstr>Studiekeuzecheck</vt:lpstr>
      <vt:lpstr>Studiefinanciering</vt:lpstr>
      <vt:lpstr>Informatie studiefinanciering</vt:lpstr>
      <vt:lpstr>Begeleiding Felisenum</vt:lpstr>
      <vt:lpstr>Belangrijke sites inschrijving</vt:lpstr>
      <vt:lpstr>Belangrijke sites buitenland</vt:lpstr>
      <vt:lpstr>Belangrijke sites studiekeuze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Decanaat</dc:title>
  <dc:creator>Gebruiker</dc:creator>
  <cp:lastModifiedBy>aucke forsten</cp:lastModifiedBy>
  <cp:revision>42</cp:revision>
  <cp:lastPrinted>2018-10-01T13:02:43Z</cp:lastPrinted>
  <dcterms:created xsi:type="dcterms:W3CDTF">2017-10-16T08:43:00Z</dcterms:created>
  <dcterms:modified xsi:type="dcterms:W3CDTF">2019-09-22T15:54:57Z</dcterms:modified>
</cp:coreProperties>
</file>