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62" r:id="rId4"/>
    <p:sldId id="263" r:id="rId5"/>
    <p:sldId id="264" r:id="rId6"/>
    <p:sldId id="265" r:id="rId7"/>
    <p:sldId id="266" r:id="rId8"/>
    <p:sldId id="267" r:id="rId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4" d="100"/>
          <a:sy n="64" d="100"/>
        </p:scale>
        <p:origin x="712"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C763FD-941E-49FC-8A5E-1B951732387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16653291-BFE8-48BF-A140-4ABAB23B4E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E8F43522-4451-437F-A04E-34DFA04ADAE4}"/>
              </a:ext>
            </a:extLst>
          </p:cNvPr>
          <p:cNvSpPr>
            <a:spLocks noGrp="1"/>
          </p:cNvSpPr>
          <p:nvPr>
            <p:ph type="dt" sz="half" idx="10"/>
          </p:nvPr>
        </p:nvSpPr>
        <p:spPr/>
        <p:txBody>
          <a:bodyPr/>
          <a:lstStyle/>
          <a:p>
            <a:fld id="{F2EA6E07-3A77-44D1-97CF-D22820EC5201}" type="datetimeFigureOut">
              <a:rPr lang="nl-NL" smtClean="0"/>
              <a:t>24-1-2022</a:t>
            </a:fld>
            <a:endParaRPr lang="nl-NL"/>
          </a:p>
        </p:txBody>
      </p:sp>
      <p:sp>
        <p:nvSpPr>
          <p:cNvPr id="5" name="Tijdelijke aanduiding voor voettekst 4">
            <a:extLst>
              <a:ext uri="{FF2B5EF4-FFF2-40B4-BE49-F238E27FC236}">
                <a16:creationId xmlns:a16="http://schemas.microsoft.com/office/drawing/2014/main" id="{A4024B9D-AD83-41C9-94AD-234F8B0A186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85657D8-EE31-4525-8765-7A8A6A3268EE}"/>
              </a:ext>
            </a:extLst>
          </p:cNvPr>
          <p:cNvSpPr>
            <a:spLocks noGrp="1"/>
          </p:cNvSpPr>
          <p:nvPr>
            <p:ph type="sldNum" sz="quarter" idx="12"/>
          </p:nvPr>
        </p:nvSpPr>
        <p:spPr/>
        <p:txBody>
          <a:bodyPr/>
          <a:lstStyle/>
          <a:p>
            <a:fld id="{C332E3A4-870A-4968-9702-5EFF9BAAD4EA}" type="slidenum">
              <a:rPr lang="nl-NL" smtClean="0"/>
              <a:t>‹nr.›</a:t>
            </a:fld>
            <a:endParaRPr lang="nl-NL"/>
          </a:p>
        </p:txBody>
      </p:sp>
    </p:spTree>
    <p:extLst>
      <p:ext uri="{BB962C8B-B14F-4D97-AF65-F5344CB8AC3E}">
        <p14:creationId xmlns:p14="http://schemas.microsoft.com/office/powerpoint/2010/main" val="750706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54FD09-7FB8-4233-8255-2C73307F98C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2FF40AB3-61BE-4340-9427-10DE259FE780}"/>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1E5446D-6BB7-4F5F-BB1A-9FD2527CD07D}"/>
              </a:ext>
            </a:extLst>
          </p:cNvPr>
          <p:cNvSpPr>
            <a:spLocks noGrp="1"/>
          </p:cNvSpPr>
          <p:nvPr>
            <p:ph type="dt" sz="half" idx="10"/>
          </p:nvPr>
        </p:nvSpPr>
        <p:spPr/>
        <p:txBody>
          <a:bodyPr/>
          <a:lstStyle/>
          <a:p>
            <a:fld id="{F2EA6E07-3A77-44D1-97CF-D22820EC5201}" type="datetimeFigureOut">
              <a:rPr lang="nl-NL" smtClean="0"/>
              <a:t>24-1-2022</a:t>
            </a:fld>
            <a:endParaRPr lang="nl-NL"/>
          </a:p>
        </p:txBody>
      </p:sp>
      <p:sp>
        <p:nvSpPr>
          <p:cNvPr id="5" name="Tijdelijke aanduiding voor voettekst 4">
            <a:extLst>
              <a:ext uri="{FF2B5EF4-FFF2-40B4-BE49-F238E27FC236}">
                <a16:creationId xmlns:a16="http://schemas.microsoft.com/office/drawing/2014/main" id="{2B87F72C-B611-4011-A1F5-A18AD5D6EB5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FD34BB3-32AB-4BD1-B69F-C62F00608A9C}"/>
              </a:ext>
            </a:extLst>
          </p:cNvPr>
          <p:cNvSpPr>
            <a:spLocks noGrp="1"/>
          </p:cNvSpPr>
          <p:nvPr>
            <p:ph type="sldNum" sz="quarter" idx="12"/>
          </p:nvPr>
        </p:nvSpPr>
        <p:spPr/>
        <p:txBody>
          <a:bodyPr/>
          <a:lstStyle/>
          <a:p>
            <a:fld id="{C332E3A4-870A-4968-9702-5EFF9BAAD4EA}" type="slidenum">
              <a:rPr lang="nl-NL" smtClean="0"/>
              <a:t>‹nr.›</a:t>
            </a:fld>
            <a:endParaRPr lang="nl-NL"/>
          </a:p>
        </p:txBody>
      </p:sp>
    </p:spTree>
    <p:extLst>
      <p:ext uri="{BB962C8B-B14F-4D97-AF65-F5344CB8AC3E}">
        <p14:creationId xmlns:p14="http://schemas.microsoft.com/office/powerpoint/2010/main" val="386371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14F27018-F9DC-44C1-8BB0-129A783B2526}"/>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6E04456-F6A2-4BD9-A11C-D91E7378C8F6}"/>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7E42BA7-5AE2-4817-A689-115BDDDF26A9}"/>
              </a:ext>
            </a:extLst>
          </p:cNvPr>
          <p:cNvSpPr>
            <a:spLocks noGrp="1"/>
          </p:cNvSpPr>
          <p:nvPr>
            <p:ph type="dt" sz="half" idx="10"/>
          </p:nvPr>
        </p:nvSpPr>
        <p:spPr/>
        <p:txBody>
          <a:bodyPr/>
          <a:lstStyle/>
          <a:p>
            <a:fld id="{F2EA6E07-3A77-44D1-97CF-D22820EC5201}" type="datetimeFigureOut">
              <a:rPr lang="nl-NL" smtClean="0"/>
              <a:t>24-1-2022</a:t>
            </a:fld>
            <a:endParaRPr lang="nl-NL"/>
          </a:p>
        </p:txBody>
      </p:sp>
      <p:sp>
        <p:nvSpPr>
          <p:cNvPr id="5" name="Tijdelijke aanduiding voor voettekst 4">
            <a:extLst>
              <a:ext uri="{FF2B5EF4-FFF2-40B4-BE49-F238E27FC236}">
                <a16:creationId xmlns:a16="http://schemas.microsoft.com/office/drawing/2014/main" id="{0A91F371-B3DF-4FE8-A250-1C2909D6E74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8A16D30-EC11-4A16-8547-E928E36A5BC6}"/>
              </a:ext>
            </a:extLst>
          </p:cNvPr>
          <p:cNvSpPr>
            <a:spLocks noGrp="1"/>
          </p:cNvSpPr>
          <p:nvPr>
            <p:ph type="sldNum" sz="quarter" idx="12"/>
          </p:nvPr>
        </p:nvSpPr>
        <p:spPr/>
        <p:txBody>
          <a:bodyPr/>
          <a:lstStyle/>
          <a:p>
            <a:fld id="{C332E3A4-870A-4968-9702-5EFF9BAAD4EA}" type="slidenum">
              <a:rPr lang="nl-NL" smtClean="0"/>
              <a:t>‹nr.›</a:t>
            </a:fld>
            <a:endParaRPr lang="nl-NL"/>
          </a:p>
        </p:txBody>
      </p:sp>
    </p:spTree>
    <p:extLst>
      <p:ext uri="{BB962C8B-B14F-4D97-AF65-F5344CB8AC3E}">
        <p14:creationId xmlns:p14="http://schemas.microsoft.com/office/powerpoint/2010/main" val="1123722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F7E48F-3342-4B9C-A0B7-78BCA667D8D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52C6EED-3419-4D0C-B7C9-4B349AA4DC16}"/>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C9EC0BD-5BEE-4DEB-A448-1542BE2C9BF5}"/>
              </a:ext>
            </a:extLst>
          </p:cNvPr>
          <p:cNvSpPr>
            <a:spLocks noGrp="1"/>
          </p:cNvSpPr>
          <p:nvPr>
            <p:ph type="dt" sz="half" idx="10"/>
          </p:nvPr>
        </p:nvSpPr>
        <p:spPr/>
        <p:txBody>
          <a:bodyPr/>
          <a:lstStyle/>
          <a:p>
            <a:fld id="{F2EA6E07-3A77-44D1-97CF-D22820EC5201}" type="datetimeFigureOut">
              <a:rPr lang="nl-NL" smtClean="0"/>
              <a:t>24-1-2022</a:t>
            </a:fld>
            <a:endParaRPr lang="nl-NL"/>
          </a:p>
        </p:txBody>
      </p:sp>
      <p:sp>
        <p:nvSpPr>
          <p:cNvPr id="5" name="Tijdelijke aanduiding voor voettekst 4">
            <a:extLst>
              <a:ext uri="{FF2B5EF4-FFF2-40B4-BE49-F238E27FC236}">
                <a16:creationId xmlns:a16="http://schemas.microsoft.com/office/drawing/2014/main" id="{7FCD1B66-976E-41FB-9737-87D933F6A51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F832937-006A-4CF4-B462-806B08C464C5}"/>
              </a:ext>
            </a:extLst>
          </p:cNvPr>
          <p:cNvSpPr>
            <a:spLocks noGrp="1"/>
          </p:cNvSpPr>
          <p:nvPr>
            <p:ph type="sldNum" sz="quarter" idx="12"/>
          </p:nvPr>
        </p:nvSpPr>
        <p:spPr/>
        <p:txBody>
          <a:bodyPr/>
          <a:lstStyle/>
          <a:p>
            <a:fld id="{C332E3A4-870A-4968-9702-5EFF9BAAD4EA}" type="slidenum">
              <a:rPr lang="nl-NL" smtClean="0"/>
              <a:t>‹nr.›</a:t>
            </a:fld>
            <a:endParaRPr lang="nl-NL"/>
          </a:p>
        </p:txBody>
      </p:sp>
    </p:spTree>
    <p:extLst>
      <p:ext uri="{BB962C8B-B14F-4D97-AF65-F5344CB8AC3E}">
        <p14:creationId xmlns:p14="http://schemas.microsoft.com/office/powerpoint/2010/main" val="2837897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3991BF-FFC1-40AD-8F39-B004CB1BD52C}"/>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F7A8F88E-0042-4403-B857-D951CEC85C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64EBA62C-01CA-4F18-9120-AA4C36EBE634}"/>
              </a:ext>
            </a:extLst>
          </p:cNvPr>
          <p:cNvSpPr>
            <a:spLocks noGrp="1"/>
          </p:cNvSpPr>
          <p:nvPr>
            <p:ph type="dt" sz="half" idx="10"/>
          </p:nvPr>
        </p:nvSpPr>
        <p:spPr/>
        <p:txBody>
          <a:bodyPr/>
          <a:lstStyle/>
          <a:p>
            <a:fld id="{F2EA6E07-3A77-44D1-97CF-D22820EC5201}" type="datetimeFigureOut">
              <a:rPr lang="nl-NL" smtClean="0"/>
              <a:t>24-1-2022</a:t>
            </a:fld>
            <a:endParaRPr lang="nl-NL"/>
          </a:p>
        </p:txBody>
      </p:sp>
      <p:sp>
        <p:nvSpPr>
          <p:cNvPr id="5" name="Tijdelijke aanduiding voor voettekst 4">
            <a:extLst>
              <a:ext uri="{FF2B5EF4-FFF2-40B4-BE49-F238E27FC236}">
                <a16:creationId xmlns:a16="http://schemas.microsoft.com/office/drawing/2014/main" id="{00C1455C-16CB-41F2-96DE-7583FB62B02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14C7D07-9AEE-4C88-8310-EA2630558F16}"/>
              </a:ext>
            </a:extLst>
          </p:cNvPr>
          <p:cNvSpPr>
            <a:spLocks noGrp="1"/>
          </p:cNvSpPr>
          <p:nvPr>
            <p:ph type="sldNum" sz="quarter" idx="12"/>
          </p:nvPr>
        </p:nvSpPr>
        <p:spPr/>
        <p:txBody>
          <a:bodyPr/>
          <a:lstStyle/>
          <a:p>
            <a:fld id="{C332E3A4-870A-4968-9702-5EFF9BAAD4EA}" type="slidenum">
              <a:rPr lang="nl-NL" smtClean="0"/>
              <a:t>‹nr.›</a:t>
            </a:fld>
            <a:endParaRPr lang="nl-NL"/>
          </a:p>
        </p:txBody>
      </p:sp>
    </p:spTree>
    <p:extLst>
      <p:ext uri="{BB962C8B-B14F-4D97-AF65-F5344CB8AC3E}">
        <p14:creationId xmlns:p14="http://schemas.microsoft.com/office/powerpoint/2010/main" val="3693718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D17B85-9D17-400A-B39F-AEA9E654164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5E5C2A8-9EBB-4F1F-BB32-812243A9A57A}"/>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7AC5856-58C0-4098-A1C8-99465A5CA980}"/>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3A752E7D-EABC-4507-B622-DD2AB77B85E2}"/>
              </a:ext>
            </a:extLst>
          </p:cNvPr>
          <p:cNvSpPr>
            <a:spLocks noGrp="1"/>
          </p:cNvSpPr>
          <p:nvPr>
            <p:ph type="dt" sz="half" idx="10"/>
          </p:nvPr>
        </p:nvSpPr>
        <p:spPr/>
        <p:txBody>
          <a:bodyPr/>
          <a:lstStyle/>
          <a:p>
            <a:fld id="{F2EA6E07-3A77-44D1-97CF-D22820EC5201}" type="datetimeFigureOut">
              <a:rPr lang="nl-NL" smtClean="0"/>
              <a:t>24-1-2022</a:t>
            </a:fld>
            <a:endParaRPr lang="nl-NL"/>
          </a:p>
        </p:txBody>
      </p:sp>
      <p:sp>
        <p:nvSpPr>
          <p:cNvPr id="6" name="Tijdelijke aanduiding voor voettekst 5">
            <a:extLst>
              <a:ext uri="{FF2B5EF4-FFF2-40B4-BE49-F238E27FC236}">
                <a16:creationId xmlns:a16="http://schemas.microsoft.com/office/drawing/2014/main" id="{FEB48FED-97B5-42C1-A33C-C2C81CF1B9C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F9D2E8C-DF15-44CE-9243-141D20E12AC1}"/>
              </a:ext>
            </a:extLst>
          </p:cNvPr>
          <p:cNvSpPr>
            <a:spLocks noGrp="1"/>
          </p:cNvSpPr>
          <p:nvPr>
            <p:ph type="sldNum" sz="quarter" idx="12"/>
          </p:nvPr>
        </p:nvSpPr>
        <p:spPr/>
        <p:txBody>
          <a:bodyPr/>
          <a:lstStyle/>
          <a:p>
            <a:fld id="{C332E3A4-870A-4968-9702-5EFF9BAAD4EA}" type="slidenum">
              <a:rPr lang="nl-NL" smtClean="0"/>
              <a:t>‹nr.›</a:t>
            </a:fld>
            <a:endParaRPr lang="nl-NL"/>
          </a:p>
        </p:txBody>
      </p:sp>
    </p:spTree>
    <p:extLst>
      <p:ext uri="{BB962C8B-B14F-4D97-AF65-F5344CB8AC3E}">
        <p14:creationId xmlns:p14="http://schemas.microsoft.com/office/powerpoint/2010/main" val="50507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D3C04E-A5B5-4449-BE65-E4F08AE5EC09}"/>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0B0ABEEB-C855-4C3A-83B2-CD8EEB7F1B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7A6B0BF8-7581-4720-A1DA-0FED68821E1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056D81C-6A82-495D-9F22-63EF71C86A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20CD70EB-BCCF-420A-87D1-31C76C848FE5}"/>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B6B6CA56-AC4B-4D34-87F4-F6C826A43E53}"/>
              </a:ext>
            </a:extLst>
          </p:cNvPr>
          <p:cNvSpPr>
            <a:spLocks noGrp="1"/>
          </p:cNvSpPr>
          <p:nvPr>
            <p:ph type="dt" sz="half" idx="10"/>
          </p:nvPr>
        </p:nvSpPr>
        <p:spPr/>
        <p:txBody>
          <a:bodyPr/>
          <a:lstStyle/>
          <a:p>
            <a:fld id="{F2EA6E07-3A77-44D1-97CF-D22820EC5201}" type="datetimeFigureOut">
              <a:rPr lang="nl-NL" smtClean="0"/>
              <a:t>24-1-2022</a:t>
            </a:fld>
            <a:endParaRPr lang="nl-NL"/>
          </a:p>
        </p:txBody>
      </p:sp>
      <p:sp>
        <p:nvSpPr>
          <p:cNvPr id="8" name="Tijdelijke aanduiding voor voettekst 7">
            <a:extLst>
              <a:ext uri="{FF2B5EF4-FFF2-40B4-BE49-F238E27FC236}">
                <a16:creationId xmlns:a16="http://schemas.microsoft.com/office/drawing/2014/main" id="{FF366C0A-67AF-406D-A031-A0DE2DE03862}"/>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A93ABAAD-7FE6-4760-A6D3-C6AC8FEE44A0}"/>
              </a:ext>
            </a:extLst>
          </p:cNvPr>
          <p:cNvSpPr>
            <a:spLocks noGrp="1"/>
          </p:cNvSpPr>
          <p:nvPr>
            <p:ph type="sldNum" sz="quarter" idx="12"/>
          </p:nvPr>
        </p:nvSpPr>
        <p:spPr/>
        <p:txBody>
          <a:bodyPr/>
          <a:lstStyle/>
          <a:p>
            <a:fld id="{C332E3A4-870A-4968-9702-5EFF9BAAD4EA}" type="slidenum">
              <a:rPr lang="nl-NL" smtClean="0"/>
              <a:t>‹nr.›</a:t>
            </a:fld>
            <a:endParaRPr lang="nl-NL"/>
          </a:p>
        </p:txBody>
      </p:sp>
    </p:spTree>
    <p:extLst>
      <p:ext uri="{BB962C8B-B14F-4D97-AF65-F5344CB8AC3E}">
        <p14:creationId xmlns:p14="http://schemas.microsoft.com/office/powerpoint/2010/main" val="2677671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49A8CA-D977-4BEF-B6A5-912334C8430D}"/>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7F2720D-9063-48DB-9B1D-62B56A774CA6}"/>
              </a:ext>
            </a:extLst>
          </p:cNvPr>
          <p:cNvSpPr>
            <a:spLocks noGrp="1"/>
          </p:cNvSpPr>
          <p:nvPr>
            <p:ph type="dt" sz="half" idx="10"/>
          </p:nvPr>
        </p:nvSpPr>
        <p:spPr/>
        <p:txBody>
          <a:bodyPr/>
          <a:lstStyle/>
          <a:p>
            <a:fld id="{F2EA6E07-3A77-44D1-97CF-D22820EC5201}" type="datetimeFigureOut">
              <a:rPr lang="nl-NL" smtClean="0"/>
              <a:t>24-1-2022</a:t>
            </a:fld>
            <a:endParaRPr lang="nl-NL"/>
          </a:p>
        </p:txBody>
      </p:sp>
      <p:sp>
        <p:nvSpPr>
          <p:cNvPr id="4" name="Tijdelijke aanduiding voor voettekst 3">
            <a:extLst>
              <a:ext uri="{FF2B5EF4-FFF2-40B4-BE49-F238E27FC236}">
                <a16:creationId xmlns:a16="http://schemas.microsoft.com/office/drawing/2014/main" id="{D772BED2-DB85-4044-B5E3-203E3F14FEC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D491F803-F734-4AEF-81E3-484BBD57B3C3}"/>
              </a:ext>
            </a:extLst>
          </p:cNvPr>
          <p:cNvSpPr>
            <a:spLocks noGrp="1"/>
          </p:cNvSpPr>
          <p:nvPr>
            <p:ph type="sldNum" sz="quarter" idx="12"/>
          </p:nvPr>
        </p:nvSpPr>
        <p:spPr/>
        <p:txBody>
          <a:bodyPr/>
          <a:lstStyle/>
          <a:p>
            <a:fld id="{C332E3A4-870A-4968-9702-5EFF9BAAD4EA}" type="slidenum">
              <a:rPr lang="nl-NL" smtClean="0"/>
              <a:t>‹nr.›</a:t>
            </a:fld>
            <a:endParaRPr lang="nl-NL"/>
          </a:p>
        </p:txBody>
      </p:sp>
    </p:spTree>
    <p:extLst>
      <p:ext uri="{BB962C8B-B14F-4D97-AF65-F5344CB8AC3E}">
        <p14:creationId xmlns:p14="http://schemas.microsoft.com/office/powerpoint/2010/main" val="2379130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9432524-7344-4D99-BA04-4AFC71BD9882}"/>
              </a:ext>
            </a:extLst>
          </p:cNvPr>
          <p:cNvSpPr>
            <a:spLocks noGrp="1"/>
          </p:cNvSpPr>
          <p:nvPr>
            <p:ph type="dt" sz="half" idx="10"/>
          </p:nvPr>
        </p:nvSpPr>
        <p:spPr/>
        <p:txBody>
          <a:bodyPr/>
          <a:lstStyle/>
          <a:p>
            <a:fld id="{F2EA6E07-3A77-44D1-97CF-D22820EC5201}" type="datetimeFigureOut">
              <a:rPr lang="nl-NL" smtClean="0"/>
              <a:t>24-1-2022</a:t>
            </a:fld>
            <a:endParaRPr lang="nl-NL"/>
          </a:p>
        </p:txBody>
      </p:sp>
      <p:sp>
        <p:nvSpPr>
          <p:cNvPr id="3" name="Tijdelijke aanduiding voor voettekst 2">
            <a:extLst>
              <a:ext uri="{FF2B5EF4-FFF2-40B4-BE49-F238E27FC236}">
                <a16:creationId xmlns:a16="http://schemas.microsoft.com/office/drawing/2014/main" id="{D619C1E3-6B50-4DC0-947B-2A3CFA5EF5F3}"/>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6C94DBB4-8529-4E68-A4D2-A3D6150FDA76}"/>
              </a:ext>
            </a:extLst>
          </p:cNvPr>
          <p:cNvSpPr>
            <a:spLocks noGrp="1"/>
          </p:cNvSpPr>
          <p:nvPr>
            <p:ph type="sldNum" sz="quarter" idx="12"/>
          </p:nvPr>
        </p:nvSpPr>
        <p:spPr/>
        <p:txBody>
          <a:bodyPr/>
          <a:lstStyle/>
          <a:p>
            <a:fld id="{C332E3A4-870A-4968-9702-5EFF9BAAD4EA}" type="slidenum">
              <a:rPr lang="nl-NL" smtClean="0"/>
              <a:t>‹nr.›</a:t>
            </a:fld>
            <a:endParaRPr lang="nl-NL"/>
          </a:p>
        </p:txBody>
      </p:sp>
    </p:spTree>
    <p:extLst>
      <p:ext uri="{BB962C8B-B14F-4D97-AF65-F5344CB8AC3E}">
        <p14:creationId xmlns:p14="http://schemas.microsoft.com/office/powerpoint/2010/main" val="2660597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34AEBA-3F1E-494E-BA6D-0E1F428AFE2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E39FD5F5-98CB-4369-8DCA-545A715A8B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1883AC95-6EA7-4154-AF8A-53CE65554F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E4C14DD-EEFB-41C9-AAC6-3DC8A8E08BE2}"/>
              </a:ext>
            </a:extLst>
          </p:cNvPr>
          <p:cNvSpPr>
            <a:spLocks noGrp="1"/>
          </p:cNvSpPr>
          <p:nvPr>
            <p:ph type="dt" sz="half" idx="10"/>
          </p:nvPr>
        </p:nvSpPr>
        <p:spPr/>
        <p:txBody>
          <a:bodyPr/>
          <a:lstStyle/>
          <a:p>
            <a:fld id="{F2EA6E07-3A77-44D1-97CF-D22820EC5201}" type="datetimeFigureOut">
              <a:rPr lang="nl-NL" smtClean="0"/>
              <a:t>24-1-2022</a:t>
            </a:fld>
            <a:endParaRPr lang="nl-NL"/>
          </a:p>
        </p:txBody>
      </p:sp>
      <p:sp>
        <p:nvSpPr>
          <p:cNvPr id="6" name="Tijdelijke aanduiding voor voettekst 5">
            <a:extLst>
              <a:ext uri="{FF2B5EF4-FFF2-40B4-BE49-F238E27FC236}">
                <a16:creationId xmlns:a16="http://schemas.microsoft.com/office/drawing/2014/main" id="{CC0B9ED9-9EFE-4383-9FA2-F36B8A5A841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039E510-95F2-4322-B4E6-22CA666777EB}"/>
              </a:ext>
            </a:extLst>
          </p:cNvPr>
          <p:cNvSpPr>
            <a:spLocks noGrp="1"/>
          </p:cNvSpPr>
          <p:nvPr>
            <p:ph type="sldNum" sz="quarter" idx="12"/>
          </p:nvPr>
        </p:nvSpPr>
        <p:spPr/>
        <p:txBody>
          <a:bodyPr/>
          <a:lstStyle/>
          <a:p>
            <a:fld id="{C332E3A4-870A-4968-9702-5EFF9BAAD4EA}" type="slidenum">
              <a:rPr lang="nl-NL" smtClean="0"/>
              <a:t>‹nr.›</a:t>
            </a:fld>
            <a:endParaRPr lang="nl-NL"/>
          </a:p>
        </p:txBody>
      </p:sp>
    </p:spTree>
    <p:extLst>
      <p:ext uri="{BB962C8B-B14F-4D97-AF65-F5344CB8AC3E}">
        <p14:creationId xmlns:p14="http://schemas.microsoft.com/office/powerpoint/2010/main" val="3077958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EFAB6B-9AE0-4697-A5E3-954DBA2F0C7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909B779F-EF3B-49FC-BAF2-E568847A9E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08047018-14A1-4FE6-84E2-D78F34B2FD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09D4BEC-3AF6-47F2-9290-7FA9CD5250B7}"/>
              </a:ext>
            </a:extLst>
          </p:cNvPr>
          <p:cNvSpPr>
            <a:spLocks noGrp="1"/>
          </p:cNvSpPr>
          <p:nvPr>
            <p:ph type="dt" sz="half" idx="10"/>
          </p:nvPr>
        </p:nvSpPr>
        <p:spPr/>
        <p:txBody>
          <a:bodyPr/>
          <a:lstStyle/>
          <a:p>
            <a:fld id="{F2EA6E07-3A77-44D1-97CF-D22820EC5201}" type="datetimeFigureOut">
              <a:rPr lang="nl-NL" smtClean="0"/>
              <a:t>24-1-2022</a:t>
            </a:fld>
            <a:endParaRPr lang="nl-NL"/>
          </a:p>
        </p:txBody>
      </p:sp>
      <p:sp>
        <p:nvSpPr>
          <p:cNvPr id="6" name="Tijdelijke aanduiding voor voettekst 5">
            <a:extLst>
              <a:ext uri="{FF2B5EF4-FFF2-40B4-BE49-F238E27FC236}">
                <a16:creationId xmlns:a16="http://schemas.microsoft.com/office/drawing/2014/main" id="{C8ABD99C-915A-417E-96C7-50D884757E4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E3EC83D-C9A1-4D6A-9974-2FC7B2D66016}"/>
              </a:ext>
            </a:extLst>
          </p:cNvPr>
          <p:cNvSpPr>
            <a:spLocks noGrp="1"/>
          </p:cNvSpPr>
          <p:nvPr>
            <p:ph type="sldNum" sz="quarter" idx="12"/>
          </p:nvPr>
        </p:nvSpPr>
        <p:spPr/>
        <p:txBody>
          <a:bodyPr/>
          <a:lstStyle/>
          <a:p>
            <a:fld id="{C332E3A4-870A-4968-9702-5EFF9BAAD4EA}" type="slidenum">
              <a:rPr lang="nl-NL" smtClean="0"/>
              <a:t>‹nr.›</a:t>
            </a:fld>
            <a:endParaRPr lang="nl-NL"/>
          </a:p>
        </p:txBody>
      </p:sp>
    </p:spTree>
    <p:extLst>
      <p:ext uri="{BB962C8B-B14F-4D97-AF65-F5344CB8AC3E}">
        <p14:creationId xmlns:p14="http://schemas.microsoft.com/office/powerpoint/2010/main" val="2666952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C1BBF1E-2149-4CA7-8974-BC51CF2899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1101BEE-260F-41D2-8F49-7A79756E72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4B89EAB-94AB-411B-B4EA-1D03A17316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EA6E07-3A77-44D1-97CF-D22820EC5201}" type="datetimeFigureOut">
              <a:rPr lang="nl-NL" smtClean="0"/>
              <a:t>24-1-2022</a:t>
            </a:fld>
            <a:endParaRPr lang="nl-NL"/>
          </a:p>
        </p:txBody>
      </p:sp>
      <p:sp>
        <p:nvSpPr>
          <p:cNvPr id="5" name="Tijdelijke aanduiding voor voettekst 4">
            <a:extLst>
              <a:ext uri="{FF2B5EF4-FFF2-40B4-BE49-F238E27FC236}">
                <a16:creationId xmlns:a16="http://schemas.microsoft.com/office/drawing/2014/main" id="{9202D575-4F09-4E59-B2BF-C78F65974A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F0762C0E-1E2C-4E10-9E45-B5FB2E1833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32E3A4-870A-4968-9702-5EFF9BAAD4EA}" type="slidenum">
              <a:rPr lang="nl-NL" smtClean="0"/>
              <a:t>‹nr.›</a:t>
            </a:fld>
            <a:endParaRPr lang="nl-NL"/>
          </a:p>
        </p:txBody>
      </p:sp>
    </p:spTree>
    <p:extLst>
      <p:ext uri="{BB962C8B-B14F-4D97-AF65-F5344CB8AC3E}">
        <p14:creationId xmlns:p14="http://schemas.microsoft.com/office/powerpoint/2010/main" val="30283251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9.xml"/><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AFA65DA2-FEC4-9C4B-B65F-43F41022C045}"/>
              </a:ext>
            </a:extLst>
          </p:cNvPr>
          <p:cNvPicPr>
            <a:picLocks noChangeAspect="1"/>
          </p:cNvPicPr>
          <p:nvPr/>
        </p:nvPicPr>
        <p:blipFill>
          <a:blip r:embed="rId2"/>
          <a:stretch>
            <a:fillRect/>
          </a:stretch>
        </p:blipFill>
        <p:spPr>
          <a:xfrm>
            <a:off x="0" y="0"/>
            <a:ext cx="12191701" cy="6858000"/>
          </a:xfrm>
          <a:prstGeom prst="rect">
            <a:avLst/>
          </a:prstGeom>
        </p:spPr>
      </p:pic>
      <p:sp>
        <p:nvSpPr>
          <p:cNvPr id="6" name="Titel 1">
            <a:extLst>
              <a:ext uri="{FF2B5EF4-FFF2-40B4-BE49-F238E27FC236}">
                <a16:creationId xmlns:a16="http://schemas.microsoft.com/office/drawing/2014/main" id="{C3078366-9E98-0C47-BDBB-4806100A9B43}"/>
              </a:ext>
            </a:extLst>
          </p:cNvPr>
          <p:cNvSpPr txBox="1">
            <a:spLocks/>
          </p:cNvSpPr>
          <p:nvPr/>
        </p:nvSpPr>
        <p:spPr>
          <a:xfrm>
            <a:off x="6774873" y="945573"/>
            <a:ext cx="4980559" cy="20549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endParaRPr lang="nl-NL" sz="4000" i="1" dirty="0">
              <a:solidFill>
                <a:schemeClr val="bg1"/>
              </a:solidFill>
              <a:latin typeface="DIN-Bold" pitchFamily="2" charset="0"/>
            </a:endParaRPr>
          </a:p>
        </p:txBody>
      </p:sp>
      <p:sp>
        <p:nvSpPr>
          <p:cNvPr id="4" name="Tekstvak 3"/>
          <p:cNvSpPr txBox="1"/>
          <p:nvPr/>
        </p:nvSpPr>
        <p:spPr>
          <a:xfrm>
            <a:off x="416720" y="1011345"/>
            <a:ext cx="5391654" cy="1631216"/>
          </a:xfrm>
          <a:prstGeom prst="rect">
            <a:avLst/>
          </a:prstGeom>
          <a:noFill/>
        </p:spPr>
        <p:txBody>
          <a:bodyPr wrap="square" rtlCol="0">
            <a:spAutoFit/>
          </a:bodyPr>
          <a:lstStyle/>
          <a:p>
            <a:r>
              <a:rPr lang="nl-NL" sz="6000" b="1" dirty="0">
                <a:solidFill>
                  <a:schemeClr val="bg1">
                    <a:lumMod val="95000"/>
                  </a:schemeClr>
                </a:solidFill>
                <a:latin typeface="Calibri" pitchFamily="34" charset="0"/>
              </a:rPr>
              <a:t>Klassieke talen: </a:t>
            </a:r>
          </a:p>
          <a:p>
            <a:r>
              <a:rPr lang="nl-NL" sz="4000" b="1" i="1" dirty="0">
                <a:solidFill>
                  <a:schemeClr val="bg1">
                    <a:lumMod val="95000"/>
                  </a:schemeClr>
                </a:solidFill>
                <a:latin typeface="Calibri" pitchFamily="34" charset="0"/>
              </a:rPr>
              <a:t>juist in de 21</a:t>
            </a:r>
            <a:r>
              <a:rPr lang="nl-NL" sz="4000" b="1" i="1" baseline="30000" dirty="0">
                <a:solidFill>
                  <a:schemeClr val="bg1">
                    <a:lumMod val="95000"/>
                  </a:schemeClr>
                </a:solidFill>
                <a:latin typeface="Calibri" pitchFamily="34" charset="0"/>
              </a:rPr>
              <a:t>e</a:t>
            </a:r>
            <a:r>
              <a:rPr lang="nl-NL" sz="4000" b="1" i="1" dirty="0">
                <a:solidFill>
                  <a:schemeClr val="bg1">
                    <a:lumMod val="95000"/>
                  </a:schemeClr>
                </a:solidFill>
                <a:latin typeface="Calibri" pitchFamily="34" charset="0"/>
              </a:rPr>
              <a:t> eeuw!</a:t>
            </a:r>
          </a:p>
        </p:txBody>
      </p:sp>
      <p:pic>
        <p:nvPicPr>
          <p:cNvPr id="5" name="Afbeelding 4"/>
          <p:cNvPicPr>
            <a:picLocks noChangeAspect="1"/>
          </p:cNvPicPr>
          <p:nvPr/>
        </p:nvPicPr>
        <p:blipFill>
          <a:blip r:embed="rId3">
            <a:extLst>
              <a:ext uri="{BEBA8EAE-BF5A-486C-A8C5-ECC9F3942E4B}">
                <a14:imgProps xmlns:a14="http://schemas.microsoft.com/office/drawing/2010/main">
                  <a14:imgLayer r:embed="rId4">
                    <a14:imgEffect>
                      <a14:brightnessContrast bright="51000" contrast="-60000"/>
                    </a14:imgEffect>
                  </a14:imgLayer>
                </a14:imgProps>
              </a:ext>
              <a:ext uri="{28A0092B-C50C-407E-A947-70E740481C1C}">
                <a14:useLocalDpi xmlns:a14="http://schemas.microsoft.com/office/drawing/2010/main" val="0"/>
              </a:ext>
            </a:extLst>
          </a:blip>
          <a:stretch>
            <a:fillRect/>
          </a:stretch>
        </p:blipFill>
        <p:spPr>
          <a:xfrm>
            <a:off x="6026583" y="212182"/>
            <a:ext cx="5947058" cy="3216818"/>
          </a:xfrm>
          <a:prstGeom prst="rect">
            <a:avLst/>
          </a:prstGeom>
        </p:spPr>
      </p:pic>
    </p:spTree>
    <p:extLst>
      <p:ext uri="{BB962C8B-B14F-4D97-AF65-F5344CB8AC3E}">
        <p14:creationId xmlns:p14="http://schemas.microsoft.com/office/powerpoint/2010/main" val="1680997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71C5F8F2-AA40-3A4B-87E9-C2AA960E6B4C}"/>
              </a:ext>
            </a:extLst>
          </p:cNvPr>
          <p:cNvPicPr>
            <a:picLocks noChangeAspect="1"/>
          </p:cNvPicPr>
          <p:nvPr/>
        </p:nvPicPr>
        <p:blipFill>
          <a:blip r:embed="rId2"/>
          <a:stretch>
            <a:fillRect/>
          </a:stretch>
        </p:blipFill>
        <p:spPr>
          <a:xfrm>
            <a:off x="-1" y="0"/>
            <a:ext cx="12191701" cy="6857999"/>
          </a:xfrm>
          <a:prstGeom prst="rect">
            <a:avLst/>
          </a:prstGeom>
        </p:spPr>
      </p:pic>
      <p:sp>
        <p:nvSpPr>
          <p:cNvPr id="7" name="Titel 1">
            <a:extLst>
              <a:ext uri="{FF2B5EF4-FFF2-40B4-BE49-F238E27FC236}">
                <a16:creationId xmlns:a16="http://schemas.microsoft.com/office/drawing/2014/main" id="{D6F857CA-F895-F948-8D82-EDD06E99A54B}"/>
              </a:ext>
            </a:extLst>
          </p:cNvPr>
          <p:cNvSpPr>
            <a:spLocks noGrp="1"/>
          </p:cNvSpPr>
          <p:nvPr>
            <p:ph type="title"/>
          </p:nvPr>
        </p:nvSpPr>
        <p:spPr>
          <a:xfrm>
            <a:off x="1605257" y="4157286"/>
            <a:ext cx="8981483" cy="994172"/>
          </a:xfrm>
        </p:spPr>
        <p:txBody>
          <a:bodyPr>
            <a:noAutofit/>
          </a:bodyPr>
          <a:lstStyle/>
          <a:p>
            <a:pPr algn="ctr"/>
            <a:br>
              <a:rPr lang="nl-NL" sz="4000" dirty="0">
                <a:latin typeface="DIN-Bold" pitchFamily="2" charset="0"/>
              </a:rPr>
            </a:br>
            <a:endParaRPr lang="nl-NL" sz="4000" i="1" dirty="0">
              <a:latin typeface="DIN-Bold" pitchFamily="2" charset="0"/>
            </a:endParaRPr>
          </a:p>
        </p:txBody>
      </p:sp>
      <p:sp>
        <p:nvSpPr>
          <p:cNvPr id="4" name="Titel 1"/>
          <p:cNvSpPr txBox="1">
            <a:spLocks/>
          </p:cNvSpPr>
          <p:nvPr/>
        </p:nvSpPr>
        <p:spPr>
          <a:xfrm>
            <a:off x="3709837" y="-5733"/>
            <a:ext cx="7350226" cy="130350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sz="4400" b="1" dirty="0">
                <a:solidFill>
                  <a:srgbClr val="461E64"/>
                </a:solidFill>
              </a:rPr>
              <a:t>Latijn &amp; Grieks bij ons op school</a:t>
            </a:r>
          </a:p>
        </p:txBody>
      </p:sp>
      <p:sp>
        <p:nvSpPr>
          <p:cNvPr id="5" name="Tekstvak 4"/>
          <p:cNvSpPr txBox="1"/>
          <p:nvPr/>
        </p:nvSpPr>
        <p:spPr>
          <a:xfrm>
            <a:off x="4054160" y="1389331"/>
            <a:ext cx="3847453" cy="3231654"/>
          </a:xfrm>
          <a:prstGeom prst="rect">
            <a:avLst/>
          </a:prstGeom>
          <a:noFill/>
        </p:spPr>
        <p:txBody>
          <a:bodyPr wrap="square" rtlCol="0">
            <a:spAutoFit/>
          </a:bodyPr>
          <a:lstStyle/>
          <a:p>
            <a:r>
              <a:rPr lang="nl-NL" sz="2400" dirty="0"/>
              <a:t>Aantal lesuren onderbouw:</a:t>
            </a:r>
          </a:p>
          <a:p>
            <a:pPr marL="342900" indent="-342900">
              <a:buFont typeface="Arial" panose="020B0604020202020204" pitchFamily="34" charset="0"/>
              <a:buChar char="•"/>
            </a:pPr>
            <a:r>
              <a:rPr lang="nl-NL" sz="2400" dirty="0"/>
              <a:t>Latijn</a:t>
            </a:r>
            <a:r>
              <a:rPr lang="nl-NL" sz="2400"/>
              <a:t>: 3-2-3</a:t>
            </a:r>
            <a:endParaRPr lang="nl-NL" sz="2400" dirty="0"/>
          </a:p>
          <a:p>
            <a:pPr marL="342900" indent="-342900">
              <a:buFont typeface="Arial" panose="020B0604020202020204" pitchFamily="34" charset="0"/>
              <a:buChar char="•"/>
            </a:pPr>
            <a:r>
              <a:rPr lang="nl-NL" sz="2400" dirty="0"/>
              <a:t>Grieks: 0-3-3</a:t>
            </a:r>
          </a:p>
          <a:p>
            <a:endParaRPr lang="nl-NL" sz="2400" dirty="0"/>
          </a:p>
          <a:p>
            <a:r>
              <a:rPr lang="nl-NL" sz="2400" dirty="0"/>
              <a:t>Klas 5:</a:t>
            </a:r>
          </a:p>
          <a:p>
            <a:pPr marL="342900" indent="-342900">
              <a:buFont typeface="Arial" panose="020B0604020202020204" pitchFamily="34" charset="0"/>
              <a:buChar char="•"/>
            </a:pPr>
            <a:r>
              <a:rPr lang="nl-NL" sz="2400" dirty="0"/>
              <a:t>Griekenlandreis / Italiëreis</a:t>
            </a:r>
          </a:p>
          <a:p>
            <a:pPr marL="342900" indent="-342900">
              <a:buFont typeface="Arial" panose="020B0604020202020204" pitchFamily="34" charset="0"/>
              <a:buChar char="•"/>
            </a:pPr>
            <a:endParaRPr lang="nl-NL" sz="2800" dirty="0"/>
          </a:p>
          <a:p>
            <a:pPr marL="342900" indent="-342900">
              <a:buFont typeface="Arial" panose="020B0604020202020204" pitchFamily="34" charset="0"/>
              <a:buChar char="•"/>
            </a:pPr>
            <a:endParaRPr lang="nl-NL" sz="3200" dirty="0"/>
          </a:p>
        </p:txBody>
      </p:sp>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246" y="1941934"/>
            <a:ext cx="2708530" cy="2708530"/>
          </a:xfrm>
          <a:prstGeom prst="rect">
            <a:avLst/>
          </a:prstGeom>
        </p:spPr>
      </p:pic>
      <p:pic>
        <p:nvPicPr>
          <p:cNvPr id="10" name="Afbeelding 9"/>
          <p:cNvPicPr>
            <a:picLocks noChangeAspect="1"/>
          </p:cNvPicPr>
          <p:nvPr/>
        </p:nvPicPr>
        <p:blipFill rotWithShape="1">
          <a:blip r:embed="rId4" cstate="print">
            <a:extLst>
              <a:ext uri="{28A0092B-C50C-407E-A947-70E740481C1C}">
                <a14:useLocalDpi xmlns:a14="http://schemas.microsoft.com/office/drawing/2010/main" val="0"/>
              </a:ext>
            </a:extLst>
          </a:blip>
          <a:srcRect l="15651" r="15274"/>
          <a:stretch/>
        </p:blipFill>
        <p:spPr>
          <a:xfrm>
            <a:off x="8607316" y="1700808"/>
            <a:ext cx="2878682" cy="4167515"/>
          </a:xfrm>
          <a:prstGeom prst="rect">
            <a:avLst/>
          </a:prstGeom>
        </p:spPr>
      </p:pic>
      <p:sp>
        <p:nvSpPr>
          <p:cNvPr id="3" name="AutoShape 2" descr="data:image/jpeg;base64,/9j/4AAQSkZJRgABAQEAAAAAAAD/2wBDABALDA4MChAODQ4SERATGCgaGBYWGDEjJR0oOjM9PDkzODdASFxOQERXRTc4UG1RV19iZ2hnPk1xeXBkeFxlZ2P/2wBDARESEhgVGC8aGi9jQjhCY2NjY2NjY2NjY2NjY2NjY2NjY2NjY2NjY2NjY2NjY2NjY2NjY2NjY2NjY2NjY2NjY2P/wAARCAIbA8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qA2BSgnPFRE0BiOhrSxNycOccjikLA1GHJppNFguTA4PXilLVFnApQaAJg1ODVEDQCRSAlJPakyaQNTgQaAAE5qQE5FMApwFAEyvgYzTw1VhmnhiKloaZaBzSVEr5HJp++iwXHUU0sMUbwTgUrDHUUgNLQAUUUUAFQSAiUEAgHv2qeimnYTVyEHIAxzQ3HFSMQtRbiTimtRCUE0E0A5pgNIJ5FIQSATUqgZAqUAEAYFJuw7FQIQcEYpxUjkHmpZAAc1ESSeaE7hYejkdeak8wVXzilB7k0mguWAwNOqBTUqHjBoaAdSgUlFIZHMhYAjHHWqpGOKuuQFJqkSCSelNCYRttYEVYE4qtjApvOeKbVwJJ3D4IAqEMRTzyMGmEU0AEgngUgoApQDQIcBTgaaBTwBSAASalXPUU0KOKeAM8UDJEJBqSmoBinUmMKWkIyKiOQcEmkkBKQDQFAJwMZpAMLxSjOOaAAgHGRnFAAFFFABRRRQAEA0UUUAFFFFABRRRQAUUUUAFULnmY/hV+qt0h3BwBgjB+tVB2ZMldFUikp+KTFbGQ3FPjALAMMg0mKUDGCO1DGieQARkKAcDrVcAZGTgVbhAZSrEZPNQyoFY4AAGBUJ9BtdR8BCnGcVM8wAOCDjrVIgg4pOaHFN3BNpWJZJAEIPJPOf6VBSmkNUlYTdx648s5654IpmBQc4xSYphclVwEwAAc9cdqdIxZcjJA4BPeoo8iQAAEnjmpCDu2k856VDKWomCRmo8HPPQVcSLjJOBVe4IXIXHuam5ViE8mnA0wcijNMCTNOU1DmnA0gLKqWGRSsAq8sM4/KmoSBx0qOUnnNIYx3JzVeQ5p7NyaiJzVIkYWxURY08qTTCppgxhJpAaCMGkxQIcTTSDS4NNINACEGkwacMjrTsCgBgFLjFOxSYoASkCkmngU8KaB2I9oAppqYqSMYpDETRcLEQpcU8REdjShDQAzFJmpilRlSDQAgNKOaMYpM0AOzijJpuaKAHZpQaQDNKFJNADgTTgCRUkcOTUoUDjNK47CkHFIBRmgGgQuCKTNOzmkIoAXIxThUdOBoAkBxSgiosmlBNAyXIpwNQg0/OKQEoanBs1CDT1OaAJgadjPNMGakQ0hgAMcUEGgYBzUoAKk0rhYiCk0AEGnBsHkUjPnpTAUEg88U8PjGaiDUFqVguWAwNFVQ5ApwkNFguWCQKYZAOBUW8njNBBPShILgzEnnoaMHOaMlRg0BqYhDxSA0E5PHekKkdRimA8NUgaoACegp4cAe4pNDRK+GB9RUJUE0pcnODUbEjmkgYrKBxmljXIOaiByakU9skUwJSAMVImCMYqEuCBnqKepJ5GRSAlqKVyjAg5HpUgJxzTSAwyTwKEMrs5YkkkewpmM9KmMZZzgfjULjaSO4oQgIxTaC2Rik5pgGaAMg05FJPAp+wjjFAERFGMU9hzmggYouFhgJB5p4NMxTgaAJRyAKkC1HGcEZqwoweKTYAmcU6gnAqMkkHBo3GPLAUxsMRioyxzilDYINFhXHoDnB4AqXIqPdnBoBI7E0MY+imgknmnUgCiiigAooooAKCQBmmgk9RgUyTPBppASgg0U2MEjJp1IAooooAKCAQQehoooAjkhVgMYBFMNspOQSM1PRTTaE0mQC1UHJJI7iopoShyMkY6ntVykYAjB5BoUmmJpWM/JByCaUsWABJ4qxNCSQyD2IAqB0KHBB56H1rRNMhpoaeaTFLijFWIaRSEU80mKAGkUhFOIpppAAJVgR1FSBiXzUY4OakjHzcgZNSxosxNkgE8Uk9sXbIpYjGBknJH5UGVi5ABIHcCs+poVpVCkBR2xxUBBB5FTu0jOAABimPjIBGKpCIxSg4NOIABpmec0AWYjnGTTJQCSRUIfHGaC+aVh3EKZOTxS+UCKUNmnA0XCwz7OMZqN7ckcCrasCMUE5ouwsUDasaYbZwcAE1pDBp+0hQTjntRdisZBhYcEGmlCOoNaxUE5IqKRRyMCncLGdsBHFIVIq15IzkZFDQkDODTuKxWC5PIp4hBHJxUgQipUiJNDY0iAQVLHbk1aWAnBxxUoQqAKlsaRAlr8pJAFILUg8iryDApJFBGQcGldhYoPEBxgZqLywTVwoT0JJ71A4wxA6CncLEMiAdKhK4FWSc0wgEYpphYqlcnFJ5dTkAUhIp3FYgK4NLtqUgGkwKLisRgU4Zp2AKM4oAkDEADNIWzURaqGr30lpb5iGWP6GjYZsEEdBRnFOBoIBNFxCA04Gm4Box6GgB4ANLtIPFMBIPNPDCgYoUml2kU4PUgYEc1Nx2ItpFGalAGCKjZSDmi4WAGpFPIqMAipAM0MRN0AI5BpQSDmmxkjjqKkIyePyoGOAzQQVzzxQnBwaWQZpAMfk8UwqT0p56Yo5xnNMCPBB560vAHNITg0wtQApFOBxURajdmmIlBANKHwagLUBjRYdy7kMoJqJzUQkNBYk0kgHhiDxQZCeCKjzQcEZ70xEiOBkGgkCoQ2KcGFIdyVTk5NKwBBqIMBTg2RigBNpzxTlAzzSginqVAwcUrgOCg1IFC1GHA46CkZwRweMUAPeQYwOKSNuQM8VESSM0gJHIosBbOKqyLg59acrkmhyccnNCAiCA5NAXJpc4pVpgSRJknIwBTpFCjNCHAAolORgUuoyuTyaQkUpzzUbZzTEBNOFIqkmpQoOKAHRjNT42jNNjXHJpJXBOAeB1pbjAsKaGqMtk0Amiwh5waAC3QU4ITyRipFGAOMUXAaqHqTgUFDwByD1NSUUXGIFxS0UhO0E0gFpCwFM5cEg4x0FRElTggg+lNICfcacCSMmoTjAwefSpIzkUMBzAkcHFIFGOeaWikAoophOASTTVcU7AS0UgIPSikAtFJRQAEgUgYE4zSkZpuwE80AOyM0tMC4Oc06gBaY6Bxg/ge4p1FAFJ0KMRnOO9MNWpowQWHXjNQmF84AzxnIPFaqSsZtNMiIoNPRVJwSR6YpWj/u5NO5NiI001I6FSAe4zTMDIz070XCwojJQueAOme9M3YzipJSzYy3HpUW3J4qW7lpWHKxA64pyTkMMnj0qFjgY/Cmg4pWHcsmQsc55qN2y1RhsDNIDk0rDuOLDGKYWpxUYyTUTdcCmIC1G6gRMVzTQpBpgODVIGpgUUoApASg08NmoQp7U4A5wBU2HckPrmnBiai5Jxg5qQISAScUwHg5HNIVBOKeIiI89RTDwcCkAKgBpxCjjOaaTgUEDbz1PSgBpCA5xQHC9BSEAUnBNFgJ43J6CplUt1wCe9QxrgZz0qYMQtJjJBHjnOQPUUydONynAHJpcljjoB2p+AUIxnIPBppgUy5AIA61VkPNWOc4Pao5gDgADNMVysTioy1PcYNREUxCFqaTQahnuIbdczSKgx3PJ+gpgTZoJrO/tix27jP7Ywc0RazaSyFBJj0JougNEnNV7u7itIvMmJA6AAZJNIJxNAZLch8ZAPbNc2LpWkmN5mRyNqqTwDnsByT6GhsDYOu23llgG9sisO8vWu3aRmyMYCg4FU5TIjAOCpHIBHrTUlxIGeMOFOdvQH64qG2B6UKMZNKqk08KVNVcLEeKQ08jnkUBQRmi4WIzk0ZxSkYNNpoQ8NinB6hNGcUWC5YD1IHB6iqYYinBzSsO5dBBFSjAqiJCKcJTSsO5eBWnhhkYOaoCWpUnAxQ0CZbcjORxQrjBzUAmUikMgzwaVguSuRnNNLZGKgMhORmkDmmkFyUkGmEA0Bs0ZFAhpBFJTiCelIMg8imAhyaTOKfjA5FIRmgBobFKGpNtGAKYDg1OyajBqRCACSKTGgCgmmkYNSAjGQCDShQTzyKVwsRZzQGINWDGCuFGDUJjIouFgD5o3kGgJkUbSDQAFzQGFLsOM00oR0NAEoanBqrjINSK3tk0NBclQEHOaRmJJBpu8k00tQA8jApuSDQDmmlgTQBKH5GTT3OQMHOarZpQxFKwXJQME5pCgJznApAwPU0pYDpzQBIsQPQ08QkHJNRCQ544qTzjijUZI3CkZ5xVYkk896eZCRxUbEk0ITACnoACDjmmDGOuTRkimBP5nqaUyHHHFQDJ5pxApWGPEpzjNPRsnk1X2kng5pxUqBk9aLICzQQCMGqyyFaUzk0WAsAimuiuPmHToar+aSKDKcjJNFgDkMQeop2/bQAJGHODimSRkGmIf5pzkE0/zx3H4iqxODijNFkFx5YknnjtQGxUeaM0AWEkIp+/J46VUBIPBqRCSaTQXLYORSEgc5qIMSMU8AkjNIZIDkZopAMDFFAC0UlFAC0UhIHUiigAIBGCMijGOBRRQBDJDuwFAA7nvSCKQdxj0NT0oNO7FZFOcMoAIBB6EUggBUEkAntViUDAJAJB4zUYO5iCCCeM07uwrK5WIwSOwpgHJ56VJIArEAk471C7bR7mqAZLgHrmos0OxJpuT1oAfupQwBzUYNA5pASFyTkmm7hmmkGgKScAZoAlEhIxmkzmnLGalSIHrxSvYdiAA5p6IWPFWEgBOCKlWAA4BJzSbCxHFAc5OMYqQIAeAKsCLCgA1G6BQeeRSuOwhIVegJ7nFQMSx9BSlzjBPFAYE5yKaQhxJCgZ4PaoyMnNPLDPHJphPOQaEDGkkHNNZsgD0FPODScCmIi2seQKkCE4pQanjBYgUmxpDY1IHIqQkgegFSIpIPOKCo6E9PWi4CQ5IyafJKFBABJA9OKhkn4wnGO9RhztIJ60JA2MbOSTxmmiIMc55pzY9MGgEAEk9uKoSZFJAQazdUvbbToSzuGfsg6k1qTzrFC0khAVQSSewrjdQ1KOW5XUba0227AxGVow+40PRAVxrd6ZPM3DYxIAIBHsMDnrgVShb7VdtJesAGB+8xByBwMdetTae6W16JyfIiclQ7YJUH0AH4A1JrV5aXd2pi3YRNpIxhzknOcAnPuAam47GdshVEy7eYc7gQMAdsdzSZjyCseAAMgHIJ9qtRm2n02bfKsdwh3IGHLjHQH19BTi1zZ3EcYgjlYgEB045HXGeuPWkFiCGeVWJjmaKIkgBece2BSQswugyygOTnewHFSX2yW7UgxRhgN4iztU9xjAqsDuby1AIyTwOSPei4WLF5PFKkI80uFAzkcg98H0pkawSREtCVcKMMpJBPqevoeKuS3MhRQYIYZAMEooLFR0OD0PYHvWSWYZGSOecmncVrHqgxR1NNXNOyRTGBx3FNyACKkwCuT1qIgZ6ZoAaxBFQnINSEU0jJ5poTGk0Zo2jPFLtFO4hMigYpdvpxSbD25ouAU4ZpuCD0NOGaAAE0oJpBml5oAcGNG40gFOANAACacCc0AGpAQOopXGkKFz3wacEIPJoBA5FAYGkMcABQQAaQk0nUUAISaTJp20nNMOQaYgOc0bSRSggjmnBhRcdhgUjqKeoIFNLGnbsikA8gbcgUA4qMMaUA0ATowzzUpiDDOetU9xBqUTkDGaVh3HmPbgjnPakABPIxTTKTQGyaNQJioK4FRlOOTg9qcGOKCQQSSOKEwIQBkg0EBSe2akBA5IpCQQSaLisQkEck4FN3YqRiMAVA3BOKaBjt5FJuphNGadhEgalDCos5pwBNFgJdwoBpgFOpDHBqXdTRzSUAPDYNBbJzmmE0maAHg04GowaUNQBKDThgkZNRBgKXdk0hkwxkEcU84YAHtUIY08NQMJEAHBqAjBqRmJODTDihEsQGl4NOQgHOM07AJ6YouFhAzDgCnlzggjNMPByKXORzQMiYGmg1ISDxUZFNCYE5NBOKacikzTEPBp6nFRAmnAn0NIZbiYZ5qUEdQRVEMQehqQMSKTQXLYIPQ0uQKqhiO+KXcaLBcmLgUwuSeDimEk0BWJ4FFgJFBY5Jp+DxSRqVHNOyCcAikMKCccnGKY7FSMEYpmd3BNOwDhKDnNOVgcYPJ7UxYwcnPNKFKnOMigBzqHUgHFRmFgwZX+uaUSHBJHHYUqyliR0NF7BYrygqSGAOehHeoHgLjINW5yVALAHPSog/y54AppuwrK5RaAg4xTDEwOMVcck896b5uCMnPrRdhZFMISaeEOeAasPKnYVAXJNO9xDtgHBpRheBUe4nqaUEk0WAkBJNTIMmoUGKlVsVLGiwoqeMgdTVUNmpYzmpYy0KrXCHAweO9PMoUYFRM28Gi4FZge9JjFSEAjk1GSBVITDOKTdTC1IWp2ESFqbmmZpQaYEq8mpo2xgjtUKkAVYhK55OKljRIJcDJHTtTZZQwOAQSMUhG9iFyT69qRoWUjHJNCSE2yICsvVdXa0ZYLWMT3LnAXP3TWlfw3a2rtahPOAyA5ABrjtWvLm0uVlbyYtQTIcqpywPQjqMVTasJJlK+u9Tv7xRK2Z/uhYsAZ9OOMmrdvc6tp4MXmhpUAJgOSwJIyKylF1PMXiy7KDJkEdhk49wO1WoIGvJJJ5JFV4gXfcxy+BngjueAAMcVFxnYaFrov4pY7iNIZkXLHoK5+81TULXbAs0Do7gh0AAOD6dsEckVQnmF2ZZYj9lt1jBkGBlhnvjqTnoaFNvdyPBHI0yyN+6iI8sg4OGY9Mg+nBoQ7mbctJczPM4ALMWdgOBk9cdhVqCzgXDtKsitGThkIAJBA4ByTnp0poZbpiksccZjB3sSSSB2BJ5PUcdRTbAxtHJGWjiMpALMWAAHPUHHbvRYCOxilFyJBEpMbAgOcAHGRn0Ga0I7oSuUntGFzgsTECDKexJ64FZrXEYlkAUFHQKUUEAEdCM8nHByetW0njOniGVjbzW3Q4JMgJBI64BHqaALVnez2NpdqLSM5A3liDtB4OQO5qkklssFw0oBlcYjUEgISRyAOeB6mrFzq8DWBtJIpGIbBK4UEDpyBk1mvFKyeeqBYiQAoPQ44GDyTimFx0TyAkCR1VAQWHBx6YyCc+lNjuZIAwUJlhyWUEjjHGenWj7NIYVmYgBiQATycdSB6cgVAEZgSCMD8zSsB6qGPXGKXBPOaiDEU4NTsFyUHAxmmlSTxUe40ociizC6Hldoz2pjKCM0FwykEGmgnGKaTC6ARA9CaDGRTgwAxRuNGoaDQMdaUECkJyc0U7CuOBBp6jI4xUdOBApNAmOK5oKjAIFAY0Bjg80aj0DAxTcYpxxijIpoGIDTc0pAxnrmkwKBDgacGFMCknilKleooAlDgjoKAQTUQJpQxFKw7k+QBSEAjORUPmGl30WC4pGTxTcNjOKTcc1KjAgg0AMGaUMQORSkgHgUoOQQTRcBhIPQYoDEUpOOophIJ4oAcWzRmkPSmZIpiJAwFPD4qAk0oJpWHctq5IyDTSxPOahDGnhqVguKzEjAzTCxAwAadkGjg0wIyxPU03INTBAaTygTRcLDAoNOVRnGOKUIo4Oc+tPAA6E0NhYQRA89KRlC5A5qYkEYphxnIpJgyHBJ6GnBTnkGpAadgjByPYUwGBTnoadsJ7VLGQTyAPapCAeBxSbHYqGI00xkVdOCKYQCcYyTQmFioVIpMGrTphcgcioic007iehFg0oBp+KXFOwrgikmpgoUcnmoQSKkDZXFJoaYpAycikdFKjBINOKnywScmowSTzSGKIHxlSDmgxyADIFWI2AAGaVmGODRcLFYqygbhjNA5NSykGMYPeohknABJ9BQthNgVzSCOnBH9KQkg4PUUwuGxRwc0woB0IpxJNBBHUU7BcTaKcCAKSiiwri5NGTSUoGTgDmmIBSgZOKkWElcnIPpmnbENTdDsxpGzGSCT2FSgACq8jZc8YA4FIZcLgHila4x80pyApPvSRuEBJBLH1NRo5UcAEnqSKkjQkZOM0MAJLHJoKkAZ4zTZGKnBBApEckgA0ATJkU8sMHPfiow5HBOTimhxkg9D0osO4rNxgDNRgEAknHalyDnJ4qNmBGAMAdKEhN2CUlmwTkAcVEc4xTiaAhbnGB61WwhjnCkk8npVcnJq5cBSoCA571TKkHGOaSdwaGk0KMk04ISeBUixEDocmm2FiMgg0CrDW5Ckkj1FVyCOxFK9wtYeCM1IDUAyDTgxoaHcnDU/zMCqpY0FjSsFycyZ5JpQ+BVcEk0u40WC5KXzTCc0gBNPCnoaEIiJNN5NWBFkjJFOEAJwDmncdisAT0FPVTjIBq2kKjJwSQMnHWuau/EUn2kzWRMluu0bXjICgggk9DSuFjdCknGKlAxWZod3calc3NzuBtRhQoBwXA5xW6RGEzgA+pouFiNCUGDwDyRUisWJI5Pao5GD9GwB3NMjcrkjnBxRuGw3VIRPYSgs4IBI2uVOR2zXmVzNuuiXYykAgE4I74ye4FehavcypYTtGcuBgALk1wl0sM0qC1tpAVX5mbneRyST0GPQYoa0E3cgt5Y7a3JcN5sgPlsTwo5BBA659arxSiKTLh5IjwVDEbhjgZHpU140J2CGNgNgUsxJ3YPUDtnnio5ZUU/KkZLAAgDAQjoRg9eOtFgEWGQvsVGZ+uwgkKOuT7Yq/avaxPCZ5G8wSBgBHhSMjGehI+hrPnvrmVldpiXUYDDg4+o60w3EhVQZCSpyD3HsD6UaIDSuDZPcu7RyRB5ckJkkgjng9PXA7U2WzjMZuLa1lktVwCQSTnnJPbBxVZNRZCSsUYYjAYZBBwRnr78+tKNTkWwFl5MYTO4lQQSe2Tmi4Fa5wZjJCmxDjAByR7UwuWAzyfUnNAb5skDOeh6U0mk2BLIgUj95GRgEBcnGeo6dRSSQsgDl9wYZBwcE98E8EjvTSwJJAxnsDwKDKSACSQBgAnIH0ouA5ZQsTK0YJbgMScr9B0qUGH7OQ077s8IIwAT6k5qoSegPFKcHkUIZ6kKWkAPXFFWSLS0lFAC0UUUwCiiigAooFFAC0tJSgGkAUCgKTSlSKLjsJmg0uDSYpiDmkyaWjGTmgABIp4fjGc0wqSOhoCjpzmkMeGBpw5zjk1EFI6A04ZB5BpAOIIOSBSkArTd5IxSBsUajHYAFM4FGTSEk0wuPByeTQcjpTAcU4knGaVguN5NKATSgmimIcBkUAE0gOKcGxSGgAHTFO2gUFhjtmjdk46UagBABAoA44FISM09CCDjnFFwGlDgnjjtSDlakLqB8xAyccnGaUKGGKVwsRjFPIHGCKY6kHnmkp2uF7CkdwaAKSgUCF3GgUAZNPKqMHOfage4gOCDTjyc9BSgqRgDn1pm4jqKAQ8DBqhJr9lASrGUMMg5jNWJiWhcDqRxyR/LmuJ1Izx6gY2ySxJJJJJ49Tik0Ujox4piBO6H6YNA8U23XyJK5ASyGJ3BI2sF5PY+vvVmJBLI4YkARCQYJJJJAweeBzSsFzqB4ptCuGilqwNXsTg+eK4hn225kAyRjIJPBOcjr7VbtGQyjMYBMYYAEkEnqDn2p7A1c7kEMAQcggEH1Bpa5+x1WSFgHMnl4PyE5GccYPUVpQa5A2RLE8ZAySMEUKQuVl4gg4IpM1ICksQkXOGAIJBBwfUUymncTVhwc7cZoBptAosFyQNgYpyYc4zg1GASakVWDA4IxSaSBNsR0KkZwQehFIGIPFTuAy4JxzTCoTnOQeMGhPQLDkbd1yD2prAMpJHIGeKaGyeKdEeSOoPWjYY0EADgZqQkFcMOD39KjdShxnIPSgSYXBHFAhhABIByOxpKccGkxVITQAEnA608YTOcEkce1MLbQRjk0wZ6mkxpEgdgCAetG4oOOpH5UgIByeaUjdjnBoAQ5IznmojnNS7HI4pvlEnAHNK4CAdxU0bFSM81HsYDkGlCktg8UMETOd6nuKiVcEgACpAQFIJpo45zmi4MY2QSDTDnrUz4YA9PeoiKEwaGmmkU40BgvbJp3FYAhYEjGBTg3GMEkDtTS5JyBihcmkxrQUMCScUwkZJwATQSQaCQASTkkdqLA2DOE4ABPrUZlJNRFiTTSTTSC5YExOBT2eLPJzxVQMQeKeELc0rBcUYJqeONTlmAxUewKASeaACeh49KGCHttzhQMU5VHUgUkfykEjPsafgs2M4pDHoqk5AGKUoAeQMelRggYAJNPDDJB6j1NLUBzqFj4AJ7YqmSQTmrhbam5iFUDJYnAArIuddtEyIo2l9zgCqV3sJ2RbD84q1FOoHC9BgkVzM+tzvkRiOIH+6Mmsq51Ca7jAW6kMgJIXd1I45FNxfULo7W+uJFRBAY4wzgSO5xtXuR6noMVw3i02wugYpXlZ2ycgBMD0IrNl1G+YAmQlVJBJ7HuKhFxJNcxl9jEEMSwxnA6ZoSSC50Gl+IoNK3RoJLuPaFDcR4I7AfzNaVp4lnngMktvHyTt2k4x71xRnBYDy4wAcgAdvT3qyLm6NuYxGSFxlgMFR1FCSuJtnVNrVyVIQxoMYyBk/magkv7pzlp5PwOB+QrJtr2OUIpJV2GAuSTx6ntVrdWiSexLuOlIkUhySD1yTWNOxMjoZGcsflU559Oa0rne0LBB8xHHOKyAky9IiSoPJAJzUyBCSpLCokcgg8HHOD6VAQu0FcknrSySyOcO2SOMUwlhkHJyelRctDCSCD6UEgmkJGPb0pBjGaQBnnntS7ix5NNJzRg44oAfkUmQOcUhHOMn60HNABuNGcik6mlPGBQAAU7OAQMcimkmkJNAHqwcKM5GAOc9KCQRkDGfyrn5b2eTP7wgEYIHApolmdQDISBwAT0q7CudASACSQAOuTTscZrm95UEFgQOo9fxpyXEiMcMQCMYBosB0QPfqKWsBLto1Ajd1A7DkH3wasQTzuxfzWAAx8wBBHuPX3o2BI16ATWaL6Zck+W44AABHNSx6jHnEwMZ/MUXCxeBpQQarx3du5wsy5zjBOD+tTAgjIwQe4pAO4pQKYWA5JApd2ehoAcSRSg03ORzSFgOvFA7jiTnIozmmeYvqMUhmjBxuFFguS5xShqYCCMhgRTGkReSQPagVywGpS+ccDiqYuFBIyaDcKOckn2FFguXC4x3BpSwIGDyPWqBuyOgH1JppuZPaizHdGiSCOQDUYUseMCqRuZCMZAqIuzEkknNNJibRf4JwCCfY0oUms9SQcjIqdJ3BweabTQJoubOOTg/pSrGDkE4NQC5B6ggd6cJ0YcHB9+KnUehLsxnkGhVBOKTzUAByKTeNxIIA9SaV2FkURq9pucN5gC5wcA7uccAGkk1e3VsKHkGMlgMY9sGsTABIGPQVFIdgJBAPH0pXZVkdFHqsD53ZGMYGCSeTRcanCsQMbZd8gdip9SD+lc9G37osCQTnJ6YPaq6SlmiySefXP60XYJI3ZdTmFuZEPY9Rg1lx3tw7gSjCk8gEjj86R5S0GCeoP8zTZHLEHOCAOQOuBSuFiSG9c3CKUQBWGME5HoRzWsmqzHJEo2g9WXJP5cCsbJZiUABAxnH+FXolzaMWAGAeAODjnvQM1ItVLMA4UjHB6En88U261VEjxEMSnGA65GD16GsS2uS92yNjAyQMDjil1OQqAIwC5I+gHqaE3sJpG5a6mJ1w0eHGSSMAHp0JOc8g4qRdStypJLDBIxjJP0wa5aCWdGIYgZGCVyMg49uR0qRQnm+YQdzEjGM07sLI6mC/gnlEaCQMc43KQOBmrZxjIPNcxZamIJUZoiQARgHnoR0xV0+IFK5jsmJyQV8wU0xNW2NpT/ADNLjPWsH/hITnH2QfjL/gKjk8QTkERpGmcYJySuOo9DQ2CTN+ZQIWJ6YrjdU/5DI9iR3z0+pq4+uXb8eYO4B8sAk1TkYvKXY7yRncSckn6/zpXGkZg4s5v+ugq1HkTqSSA0YGc4BI7e9TZwCPLBB7ACmk5xiMEqSR6A9KLgUpChs2KjBBUEk5yecn+XFXbYATIP+mQP6GkTIUAwgg8ngYz7CpQ7KwIjAOMAgdB6UmxosAYwR2ApSwGShZCCehPqf6Y4pgnDYLxkEnHAwfbigyxuAAG54yRx9TSsyro7OMAKoHIwAPypXUEEgg9uK5m71uSfS5Io1aCYgLuyeB3I4znFGhasLKyFpcLIxUkq3YAnIz3yDmqINPVNTi06MGXcC4IQgZGQMgEVJpOp2+pxlogwK43o3Vc1h+LHN1bQyWwiljjy0jI2WSqHhG+jttUMcrECddoOTjOcjNV0JO9PHIx9KoatqZsIwIQsk5wREzY+XOCSewFPubyOGVIJCFMyOQxIAUADJJJ9xXEXt/K0Xk3HlykAsxcDOCAAM9CQM9McGpZVzpdR8Sx2uI1TNwrgOrHC4ABJBptp4ljuJEjmiMTMQMknABJAFca1zIWEpJLkAgSDJye4OcnoME1JFqLW0kZjX548kEtlQTkAjAHTg5PcClewjuX1e1gMoumEMkZIK5ySOoAI4JIrA/4Sm4gMuG8x2JK5xsT2wK52WWRgMyFywJJY9STzz3JwDURJAOASRxjGcUN3EdXaeKrqe+VZVi2yYGOgT3rqbaWO5DGE7lU43dj9D3ryqGQI4LAnBBIGOntnvWhbarLG1utv+58vI3J1bJAJJPGQMAUJtDPS2QrzjIxnIplSW+5YVV38wgAFj1PHX8aVwQMgDFUmKxCSScimHOeQalIxSUwIwTUisRRxRmkwuPDnAFKCC2c9Ki3KDgkA8cZ9elQXF1FBgtIoAGSM5J9AAOaLDuaBOFJPTHPFQM4DgZGSOnes261yCO3fyw7HGAwwADWbbavHEHDRyQlicOCDu9zwDg+pzzRZhdHRkkmkzVBdVtBGCZGJ7/KSf5CnHVbLGfNP/fBosxXLwpSAB14NZraxZr0aRvYIf64qGTXowuUgkJ/2iAP0zRZsLo1TgdBUZ64IwfQ1gS6zeS5xIIweyDB/Pk1SLkkkkknkknJNWovqJtHW4I68UmSOlc1Ff3MWAsz4HYnI/I1YXW5x96ONvcZH8jScWK6NyisEa3c5yVix6YIpw12bvDH+tFmF0bRUHqBSbF9BWQNdP8VuPwYj+YqX+3IcZ8mTPcZGKLMLo09o7AUo4GKxv7dO7JgGPZqin1ud+IlWIfTJ/M8UWbC6N12AGWIUepOB+tQi6tQwBuoR/wACFcvJLJK2ZHLn1Yk1GSafJ5hzHXi9slGftURwP7wNV5dXtYycSF/9wE1zBY0hamoIXMzdl14LxBET7vWbPqN1PndKQPReBVPNITTSSE22PLkjBJNG4moyaM1VhBMWMR2MFbHBPaseSABRIclCcZAwfy+la+abIgkA3AnByMHFS1cadihEoiXdFOApONrAnnHB45Jz+FUZUZJjGxAx1PUH3rVNojAjIVwMgrwRzwSP0qlNDuuRG74IABZjwT68dalrQpMW1u44HZiAWKgAqMA9OPr71cXU45cLtfJGMYGCfSs6SApIomzGG6HHHHHSmkmByUkGRwDnkg9P0qVdBZMvyCOMJPDGRkj5VOARyTnFWre6FzuCqQFxknpn0FZElyzuCZCQBwCOCfQj0qQPcz4AGUbIAGADj1xVJ66A1obBYbSQQcdeazJJZEYyYAIPKjqT2NItpMVPIKk52gkc++atxwIsOGUAkcnHOfrTabFojPKhlDouAxKkkZOahkjkXJYEDoD3Jq/BtaF4skDOAT1+tQAoGCZDBcjJPPPU1LSGmUgrE4ABzTSD6dOtSgEkBTjngUIOSScEcYIzU2KIiMDnGTTQSDUoQtnaCSBk8dvWmEANjOQKVgDcaAQOtJg0h7YNKwDuKCcUmacHBjIIIOc5pgNNIDkgdKCMGjqcYoA6+KeNjhQGI7A8/lUgdBIBNHtA6jOCPwrN0dZV1GLEUch5JDnAIAxnPqDXTRSC5LCMQTtjLEnlccHOeoxVXBIzXuUY4SNQBwO+feonLA4YFR2BGPateOPJACAsRjapyCeenrUgicEMQMk7SjcgHPIOegz70XSCzZk24Rsl2CBRkknk1ZMsaKABkHrtOcfWrBikneNWjJRTnK4ByO3sB+tNdHyA0HOTkEAHAyMe9Ju40rECTQtkYAwOmMUrvETguuR27UpiMOCkUhhODINoJU56j2FTyCIKQYMgAE4GM89jigdylIkbAFSAfY9fwprKAwIdyCcEgjNWZEjaTzEjBOMBSMA5/rnvT7ZYWYpNahXJHAJxgjjnPFFxWuVmjaPGJyOfXj+dOHmgAiZwcZxjirTwAqAWUE5GGI4AqA2svBQoVxzg9PzoTCyHxzuMIZnY+nAGcdP0pBcEvggEfXkfWoTbEAEXIIzyoOD+n+NP8iNnBMkioPvdyOO3rzTTE0mWgeMkEex60ueMmqQSAOSJJGwAcg4+uT9atJcEAhASCckuQcjpiquKw/NApvmxnGRtBBwQSc/WnLPAigu4AJxlh/P/AOtRfyCw7HBORTSTUD3sYfZDIpJPJIJGMZ9KGnkZMswAODjGPy4yKLhYn+poDgGqwkkHB289Cc8fnRNOIo0ZsZfoACSfwovcVrFsuKaWBqoJyQSMk46YpPPbGf5Ci6CzLYYjoTShvqDVQTlwCh69ARwD0wT9aRbsGRo8fMp6GndBZl8OB0AzShwMg8+lUhcgKCSCScYB6emc1DPqkcGQQGIPRSCfeloGprFwQOMe+eaxNcumWVYlkbBABAPueoqA6xPLIBCFRQc5IyTVG7M08gkkZmPcgAZx04AqWUiYNIzDEhwM9ec03940qAElSCCCP1zSCUrzgk4yeCMU2EzyyElCqAYBweTSKLoXy7cFiMBgCT0APFVpWjiYFTuUHIK8j/69PIKqY2DEMMnAJHUZFV5DtY7TIAeQBGRjuOf06UrXC497iNkKYkIPHAwarzSySnIDxrkDGeccdu56+1Jc3PlNtBBIHPOTzg+mKgF2zKAAKeiBs21YhQVAxjIyOfxqzFcSNhR5YBBBAHXj61mC7jVIVUjcwGcngDHfng9OKmW6jgjSSc4JHIHPOOQKTBMtiALMZVUZbqMnBqK5iLb5GYgYAIGSAB6DGc81GdWtxEr8kkkFeMjHc1BLfR3WAkhjOOFYcE89T60kFxBOVOAhV+cljkYx61MjeZHlpACe56fTIqqVZQcggtwFJ4GPapgF8k4IABzwPzNMYpWWIBowHQcgAk5/GoxcyOwMcagEgEknIPualLhIwvI4OCO/9KV8bSCTnA6YyQe340WAhe4YK+QBjI3A5HsaQXShCSADjt0IpyIki4UjBGTgdR/Q0CAKCCMqDkYPce/9PelYBomBySQBxx35GMinMSUABO0EEYIHT0NOECEZYjgcHqB/hUUiMCWUhojySDnHqQf6UASOS5JJyeh9xTVGwfKSM+ho24QEOMEcHPX6U5YicYIIPfNIZLbEeUAScqSP6j+YpzEowznBNQkNEwyR0zkYOe1O8/BAcAA4yc557UDJkcfMMZJHTHanZCgAADHAwO1QhgGyMkkf5xQ7gDqPw7UATuQYmIPQZpwIA9+1VS4KEAnkY471YHQccEd6AHTY8okgcAnJxWXDdx29xFcxYSdCDgjI6YyM8dPUVcvi/wBicAgDHzEDJA9vxxWBkeWQflGevJyewpq5DL+oajJfyhriUsACEJwSCTkiqkcsZDI0ZbOACScDnk46+tV3cPjjBHXHT8PSl80CMgc5OenT3z60EkrsCww4OAMYHT25ppYjHqOp9aiyMYPXNGCwJGTj0otcCfeQBkAD2OaAwwcHBB4yeoqE8g4PB6AdaaXIIyAQOg9aLAWMrzgA89SOaehAUkKBnPfr6iqwbCg5yTzj0pQ+BySRSsB1MXiiWK+Ekaj7MoCCHJwFAGMe4qz4f1e4uNVy0pYzEgoW/UDGOAMAA1yQYDODgg5yetWtNlkh1CB7fO9ZAQAMj3ODTV7jueok5GegHUmoJLmCLO+RQR1AOT+QrCluZJSS8hYDJwTwPwqsZwACCSCMggVokJs25NWhUHbHIfTOBWXda3OBmNRGPzPNZYv97EbWUjnBHIHY8Z9DUM0/moQrKMnBUkAjnP19OadkLUt3GoTsS7z5LcheTg44JA9KhSdmYkjcDzgngfjVIykqQTyeAQMD6f40F5lAI9iQOcd6B2LcswcBQpJY4x3Prx34HFMklIARgAM5GcEj1B7VWaUsokJyVI5xzjoefpUTkZIBweoJGM/jQ2CRrxXAcBcEEDjOOfcU4kZrOtrhAAHGSOh64/GrfnIVDBgQRkEHIIppkNakpfA4FMLGovPQjOcDOOeMmgOCcA5qhEmaAaZmjNAD89aTNNJozQA7JpM0hOKaTTAfn0pCTTc07cP7tIAzQTimFjSZzTEOLCkJpKCQKVxik0hNGcimkYpgKTSZoJpM0CFzQDSEgDJIAqvLcGGTBG4NjGBjHt70m7DSuWc0Zpox0zRuBXIIx1znii4rFa9SRlEiEArwSOCQevNZSsA5LZPrjmteaVDGwBBIB4ByT+FYwAZyScAeh4qJdy0XgqzxbSpABwsjyH9B/SgWMQiAaTnOQRgD6GqRAB6kgd6ckhIA6D0FRzeQ7F+K2jedmUBVUYGD19/apYIDBMdqDYRjdnJH1FQW04DgHAAHJHerqyBlyDx6mtE00S7jxgAAcAUjMFUknAHWoZLlEAwQxPTBqvLdllK4zkU3JLQSTEmeN3fA5JAJ74qGby2wcbccHHf3pgbDA5IJHc5ApjOSc+2PwrJu5aQ9QqHGTz3FR5AJCjI7mmk56HFABB5FSMUEjIOSPT1ojIzhhkHoe4PrSk004PB607gSyRbCAoBPXORz71XkADEEZ96nVskKQGHqf5UxwCxJOMHgUwREcE8AAUmBSnPIpAOcUgFAJ6GkJxUgRSuSSCOvuKQIHc4BAA707Bc147+aAExybSwIJAGeeuD26fWoYJ5ra5EkMpSQgjcCRwRyOevHFOFrsgduGOR90kkZ7YHoQaltLUSg7n2sASAvUj19+alBqXLXVbqHB83BGCBgEDFWTrsr5MoJbBBZSRk5zkjpVOLTZMgMCwB5II/Xn1qSSyhKgI5jbP8AEc8fSrsmF2XRrSOAXaQFRgEAHI5PJzU8WpK8eRMAcklWOD+VUI7ONAGKAggEFieT7D3p4tod2UjBxyCWJAPuPrRZBdmkJ2aMSJJnzBghRgcdQfXimGeQhlViQT0JByBzWcYlguCQxCsQcAkDHp6GpDlEIjIXJzkYOAKVguXWJOAARzzg4/T86SSKQKUWSQMeik8HnPIqtGxUZIJ2g5I5z3FOF7INwJyD1yMn8+oNMZMRIHCnAJGQATjHsaljWTlFIB4Jwe4BzUIv2YAeWgCj7wTJP19u9QyX4JAWSNiSDkE5GP6UtR6GgLcIoLbzglSQQNx46Cmx2wD8hiScgE4wOxx35qo19KQY2Pyk5xgHJPv2ppvHLLmRhg5BB4z6UahoXvsqkklBzk4zgrz7cUhtSI1dAQCceuD6EVSa5kyA8hwTwDyQPoOtAlYIAJCI+xJIH5daFcWhaJwSrqQTnoOD9DSgRl0En7sPnl+duPUD36VUDuAwEhAPAIPBqNvM2nJOMcgnJPpQBpPHGI5JEkDADII5yfqOeeSKhI2OpD7wCCGB6jGee2R/OqqMGB5IOQBgYJNMfzVIEJJGckMMcHjGe/rQkBbE6mSWSQgEDCAHJJ9cdsflVdp8PlipLAgDAHfnH+FQRnzWG9gzKDkgZAHpVeRxBqdmoOVYEHdk4BGMH6YFMRdEyAgnAIJGQOD/APX7UCcMzKinnkDsD2/Cqtte/bYCG2qRnKjPGDwcU5LiNJVtkJDsCfXOPX8jRcCaFzuKlgSQNw7Ag+3rTpGGflkwc87Mkk47nH4VSuJ4om5n5LAOoGCvHXntRJKkdxHGZCMjgt1BzgAnp070AWwJACRNu2k5DDJ/l1qlfQSgtMxjYAgZUEEjsSMVBDdCO0vBuzmQgDucjAOabeai0ojEZUsMg4GSTjA60XsDJFUxCKQn7xyQOwqUTDcWIAABJP071n+aUUKzZYdQDnHsPwqGW6Lhkxwwxz1FJu7GrJFi41JjjySVHOcgZNPt9QuXjaMKHBHJxgj1OazQATknAqzDLsiZVJAJBJAzx2H50WEmaTXcaNsYyDA4IJwfyPNRG4gmKFyxIJAZicrWa0skhwTkDuRilCE5OaQXuWr2KNABEBhsEk8n14NU0iZlJAJCjJI5AHvUySMgAY8dh7U4yBl4BwDkYHencCEAAEOCCOAc4x+FSIfNxG0hCk5OBQZC5JYlgfX+tG0EYXAA5AoAbJEqkgEEA8N0yKBED0kB59OKQAjhsY9CaGBxlAABwTnigC7kzqFaQIVAAOTg/kOKalyYMRuAcHqD1FVAxAJB3Y608SggAkZJwQRyKRVzS8+NwBvUe5OM+mD6frSsgwWUqR1OCOfYVWiEBOQMHg9zkjnjt71KCjEqCCcYzyc/4UmNBFIpIGDkHnnNWdwKYUAMTnj9M1nPFOsh8sCQYzyeSPTHcjmkM0iAAh09NwIz6/hTBuxPG0hkcByAGKgHp+OecUIxWUgsFzkgKDg+uPao7OUlZmY5AJJ79RVeNg90ME4Y4PIBx/Kiwrlx8tIWRSCSMqByc9x70/ygpAkWTIOQWBwfwpDACSFkOQMYPNRkzqwDfMoOM/3setIdxxZVOVCjuBg5HrTy4cDIAJ55AABpoIYkiIgDqMZA+naoHYGQFXIHGc9j+FAXLaFcgcqD0OTg/T0oPJwCSBk4zgn8exqONgZSC4DqMjJPv04p5BA2pICRxtPY98Ciw0ycZU5zgEcHIBB9cj8qUyhSc5UAZIyCB7+4phw0eGIOeMAHr9KAqhcKASeCCSR9D7UAPknBjKNgowIII61iXMPksU5IOCCRxWrKVDKoAAIOCe/t+pqKZ4N5WY5AGCSM9fT6Z/CgTVzIRdxABHXv/jT5LeRFBI4OWHuM4z+dXpGtlmAWItk8NkDOPf6dj1qxcRxvFkGMKvBJOQASCeOSD/LNAkjEKgEg5yDzmnAkAgEgHg4PWpJEXGADkEkE8ZHaonJA4BC9sj3oJsOKsY2xltoySBkAf0pXcGPakZUMc9Sc44xjpQ7qFCoSBg5PQnjpgcVGDiMDg85GRyD9fT2pgBBwSBwDz7UHjBwPoaTIBHAII5GMfrShgeg6UgHKxBwCTxWtpFqZJRKU3KpHAIzntWSGG4Ejj0FWY72RYyFlZew2kg4zk/yFCavdgzoxfLJM8S8Op4GeGH1/Pio5CSQVO0g8DGQfbjmszTJIkLySyAFRgbiST+Hcc4q2JRMrFA4KkAkjBJPT6CrTuKxYWaPGTkZJyW4GfemXKRyKCUBPOCBznHY1DHC7qrMAoY8Fhzz6+h9qke2mCkCQZHIBBwT61Vx2KUm2IEMQGxjgEhv8D0qMTh1MYJOcY2j+lMni3yne5jOQCMZGT2x27cGp7OxYSSmQAmIgHBGBwD+eCKXUBjkEYQkg8ZxjI9COxBqEksgLE5GQc+orSmgDAMSBKxAHuewJ7j1/SqkEQDyxk/OBuAI5I5zg+nfPcGhghLZhvAIzViRgpPTHBAPHtVViFI2g8jOMY4yeaaHBk+ckADjjpnvQnYGrlkMP4upPHPSrEQAGRzVPdHgMAW7Ek4/SrcAkA+6QAe+Bn0xmmmJomAzQSBTjIobJiIAGM5Byfpmn4DIT5ZUAZO44x/jTuKzICRRnFSGWFXAZCBjk5NPiiEikqFAGeuTn3p3QWZXLZoyKsi3UkkknsABgk0vkR9wR2xn9aLoLMqEjtRkmrYtYyCeSeuM9qPIjGMggkcfX8aLoLMqYJpOgq4IY0A3DJPXcelDRxREMQBz3OR9cUrhYpE0Zq4s0IGBsB6lsAVFLLCVzkMScEZ/Xii4rEGRTc1YeS2aMDfnB6AYP8qztQlQFBECF6nJ5BB4Ipt6BYtAFs4BP0FL5bgZ2nBrOgdmctCWQE55fJwO2O/PNaBuSQQpIIAyM5OaSbY7IjuCiIRKduRkZHPHcD2NZwJklLEtwPvEZx3PBxTZXkilJkYOWOSAeue3tVcSEZC5GTkY7enNQ2xpGpGkSgmE5DAgsWzj/AOvWfPugfb5hJB5AyACD6UxRIyAKQAT09/eiRWA+ZwwyAMnn/wDVQ3dBbUjMjbi2Tk8k+vekHQknPOSPWkIJ6cUgBA64qRjzgdSMelISO1Nz2IzSgmgB4kPIAI9+9PEsioQDgEcjPWot2B1yT+lJuJPApASAkAcZOacSWBGce1QhiTSk4NADy2MAA00knIyaQn9OlIDxweT1pgO2nIIpxAA5zn0phagE4pAPAJOAKUqc4zzSKcYx3604E9Rx6UAABAwAASetKVBbBPIOMkcUBiCcAY9alUgoeMeuaadwIXUAYVTnsfWiOM+WzFTjoT3qyFjZQCSecgjg49KJWVFMaglDj6/jTArzEbQRkcAAEHmiEFwSTxxk4qZXJUqZCVxgADOcenpTI/M2sgIUEZJx1H1oAfGMK4YDJOCB7f8A16dFMYJEkDgMpAOBzjHSo0IHJJPGCPSpMBWB3Dggg47+lQBNc6hPcyLIcAg5woABPr78dc0sWoztIsjnKLkBAAT06+3OKgOGfOAGyTwAATn0pFUDLKCeecnGD7+v0p3AttqswkIySMYCcAYA7/jzUv8AapNlIRgMBtBIGSSOuM8VmsDIBuYnnJBPbv1qFwUJHbrjOaEwNWw1CXncwbIwFYDBOOc++MYrRjnDYyACQeCcfrnNYumXZgkIbAUnJJGcEdx3z2rX+0xSKZPMVicEgHBA9h/OquCB2Yy4iMZJ5Kk8g9+vtVlXwSARjBPT2rCuLiMXTyRggsowpBBU5xnB4Jx0xWgLy2eMbZCrYGWIPJxycds+nai6CxaaYhiEIwTyAOnHemyNGyjgDvkDH4VQ1CWMCEQzEkHccDH4ep4q2hEMQklAKKcngHj259xxRcodEVdiEJABIPfBFSSIhVWYnD9AAOemayRejyZSkYDtNvABxkE5Ix6cY61PNqaNJlYwADwOwx0wetFxXRbWcAkE5OSASOSBj2/ClLMV4AIJGcDkj8qy7u+kn24JXaCAQcnB96fBflWy/IAxj17ZHHHrRcRoKkagnaUc8huoPtjimmUrEcgZBOACeP8A63eqhv0xnEgKjA6DPpVI39ycoWyCCDwCQD79e9Fxtm9G0jgEyDcBuAGcGkt7xFa5EpDCHAB8wDdkepB78ZrG/tGcwCJDtVQFJ7njHJqqSpAAG0jpilcVzR06+JurgyRNIHy5CtjaBnJ6YPHfApmqXKTXUT28ZBQchiCCTyOgHaqIcqSUJBIIJBwSDwR9CKYcE5HBp3C4+AmIg4AIIIyeMfSpIJHS/SdufnySPQ9f0JqMMOh7U4SBeBjii4El3unuGk2gA4GVzzjvz602QO4Tcxwg2gE9BnPHpzTDLznBAxilD7lwCATxU3YEbLzycEd8UBSCCDkg0u4nhjT1AHQgZouBEGJI3AjHTIpxUHkjp6mnPzxkgH0NMCAAkZIFAC7AQcAHHYGgEAYJIJHIpFIbJ8wAjkDBJP5DH51JFFHM4E0oiBH38E4/AUwGFARkHn3pMlV+9n2xRKFSVkSTeAcBsEbh64PIpASep4NAChgcBhTw4UgAH25ppXORnn1o2FuFUHHJJPIoAVpjnAwAO1N809Djk0gt5GYADJJ6ZA/nR9mmYnbHnBwACDTsA8SkEHAJBpssokJJGD7cUr208UYeSMoM4OeMVAcgUAyaIAMMEAHg5zx+VaccQY/K0ZOcZAB596yYnCg5zngg4449a1NLxPG0ZIBHIAABJHp60noUiQWpYYQRnHOAMDB/r70oWZOO/fGKspEBK4AILHIw+cHPYdcHvUZURzFSTiQZA64PTP40rjI4y+8kBgeAOxyewov41aO4LAkoUIyTxkAED0z3q7bL84BHIH9KincE3QMYO0oDkkhs4/LGaG7Ba5gAEEhSSG557fWmjKsOhwfwNbUlpFJJLEsYUxoCGU4BJGeR3xVOO2GSJFxtQkMuOT700xNWIXu3+0F1JAAwAemPSpDeNJjgDBzkc4pn2USAZcIx5xgkHPvTPIlQkAZA5pi1LxkDFQvQjkn1zTJAEVirAAgHkcZ7gHtVMF1cggjAyc+lKBI7quRhiAD174pDuXLFRPeSnkFQMA9OT6VccKZHHlxkb1Xkc4IGefzx6Uy1t47aXEQJaRclmIwMHpjFWHCCR0KknzFXcTjJIByR7enek2NIqy8IsgkEY3FSBkjGTgj06AcdabPOIVLE5IGAAcg/564p98VGmDaCB5pAycngnn8etZU025cMcngd8ULUG7C3Epdgc46MQCevqPTjHFAvGAJYlj0wRwQeucVWJJGRikII4yOKLE3J3nw4JA6AkADBPX3zT/OLKSzDLc/Ljg9s1UAJ65xSnNAXHlyxJckg8nHU04ktEQFGAQSxPPTpUJOD1zTS3qaAJ5EKKDgLuGQOuQT29R05phHltwQccZHI+tSSXTy2qRuxYoQFJwcAdh6c1Ep4IJ6j160CAEZGaQgDpSZAGTQD64xQAoYZwcc+lAIzxmlBA5HB9aUDJBBx60ASBipGRgEdexra0IAxXBZgcEZU5zjFYpIIxzn1xTldoycE9OoOKSdmB0s18IEEckWQSAMHlgTnPB6CqlzqZWIMmY2boGwSB3PuPTNY/mbuwHAHB6YpCS3UEkcDJptjLRlkuFJckqOQCeBx1x60+K8NuWIUMHUKQ/OCCSCO56kYNVVY4AIBx6dcemfSpklQFDjGDk8d8dqEwLttPJ5m54zISeWGSQOOB2HTtiprmdZgJlCiWJgIwBkuT1GOpBFUJLvzQQUBQ8kEnk9qck8QJkmHmynggjBHcYPbnHTmrunsBGWQrvfAQckDrk/54FRAbWO8EEnJ5zgdhmpPm8543kRVjG8ZIwc9OvUjJpschY5zkEgEjr9BSGCgE5BIPOSO/wDjVmO4lVSEJJI43cEHrgelR26xkk5AO7GCe3tUgaRJW2KGIOeM/KOnJ7enqaAFJyC4ISRQCABwR3/n+PFTRTybFDAYJwASQCfXPrjtUAAnIOQ5UgFAMAH2/wAeaikUKoAyc9m5wSc0wLJh8yMFCoGSSu4kj147CpbZZvMRFIXJAyASR759O+KpxMFkVGwQDgEk5x6elXC5jbaoBXJGSQcj27UCLpEhClZQWycqUwQAcZJ9TwaiLStL5YdOCcgDoeualWUKQACCMAAjPJ6YFAVWXAIIIyTyOfp+NAhjNsXJYZJxgcnp04p8RV42ZgwPIAyeBQGRMDg4GRgYPvg/Wo2lkDDYFKqQSy9SOvIJpXAFEchKs4YdSPT05FRmCJyNofJ53DuM46GlWYO7KWwAcgAY7+tAlwTkgAdOM+tO4WHC0gDENv4OACcc/XFILSHgAMSffp+lIHGOHyQOp7n/AAokeRSpYAjIABHJB75HHrTuwsgWC2aQx7WBAJOT6day9RWYTANEoVBuDRAkEZ6kk8c/Skurl4LiUxSAHOAcA8cdjVaS4kuN8lxOWkAAC4wCM89OBgHNS30CwJcGOXzI4wCCCMEnaSeB9CfxpJZZ5pnkckSt8xyMEjHYfSo45WQOEJ+cbWGBgj0/+vRcTvKR5jFioADnrgdAfelcLEUrFmyQCcZyKaCQAR2ocg4IHbk0gbC9jmgBwYikLFsZJ49+lIDnk0FaQATmkBJ7ikIIGMZpBmmBICADg0biQM5qM0bqVgHHHcYpD1pCcigHJpgO68AUYx1HNJnA4pAaAA4Bx0zS0EYHNIDjBzQA8cmlBAGMc+tMzgUZPX0oAkHQ54pwJxg1GDmng88nI96QDwSSAMVOFOMggjOCBUUeCSCM59KsyTBohHgbRyTzQgICdhHQn2okyCOAPfOabI4bGBtAHpmmEHAycDrRcCYzrgKUAHGcDrj3p0YBjLMTgZ+QHGQO1QA7ScYPoSKlUx+WSxJfGAAOM+pNCYCAnjBA54xRyT1x6g01WJyAc4pwHuSMYB9KADI6EAj2NKCCeMqCMDngU6NIxktyO4H9aAm9/lwB0HOKQWEJOMH5iSACT1qJlCqQRkk5GeMe1OkUlcE4IPTGfwpLgAAPgZIx9D9KEBEvHJyPcU/cAQQCR796hySODTgxHBGcUwJXkJc7gcjsetPEo9RgdieagYkkHPPvTGbp6gYJoAuhgVzkAVGZMgckCq+/5cYyT3pQCQOeAaAJw2R15PpRkAdTzTBg5GOnfNAIJwAAPU0XEO3EAYB5NN3Ekg8fQU4cHBIB7UuccnpnAI70XGMIcE9SOxo3E9Tg9qfuBIAGT7GgAEjgZouA3cwODSkHAJBAPINL5iqwBXOO5q15MkkQkWMlB360XHZsqAgnOce4FOAU4OQf0zSnAOCMEdRSHA5IGKLiAgZzgUhIwMYpwXcRwQPenbFBwQMUXAg35OOvtViOE4ywH0zzUWBGN2Oew9fepYIJJcliQD3xyaLXGtQdABwCCOhpmAe5pwkaJzFJ8w7EjnFMkAVsjkHkZpDaHBCeC2Rn04qYWkhj3QurAKWIB5GOTxVYMSc45qdMqc79hxjg4OD+tNMm1yAqyOVZCD3GOaQja3OR7GpXHXaSffNRlSWyMAnrnrRdBYV5dygMeF6Zx/Om7xjAAIFKVB6gGjZGhwzAH+7nmi6YJAGxzgYPSlJOMjBHvT1tg6koQcdAep+lRhQeASMe3A9qLoGmhQQRnOD6U8SFWGD78d6YVGeM8d6Amck84HHvQBZnnMyEEDLEEnPf6VUeMgZGRUnIAYHB6EGlOGBUEYI6+lMZXCjA6n1qWGXyyAMEE557GmuoQ5IGDyM88fSnRywk48ok9QM5yfT2ouCRfinI5BIyc571Fc6j5chQOwI6kdR+NMkUpgCMpuAIVic809EgkUGQR5PXJ5zSZaTehY0/UcuCSWA6gnJFX5IvNEpUgCQggnOBjHWso21sIzJC0YZOqg8/hmr63O5EjBy/I2jrwBkUmO1i0IyZ5JAQdyhQB1BAwarlU6NIQRxyg5Pp1qompiJSCCGIIG08A9jmmNdxmKNiWYqACTycdjTSYros7VVshiQORxjI/OpRErKASAWAIBIwcnAH1PPFViW3A4JA6GroiPkowABEgckkA4HehsViLyA4KeaCSMjI4OTjJ4z2qIWMbuGEgIU8MvAJ61a04idPMACkZUgDjAII9vXpTbKIoTGSPlHI6gduKLhYURqpQOQZNpAXPBGeT+eKkRVkySATkHKk4BHGOfQ1HeQFikmQAARj6nNTlRFGeAATk8+v1pFFPVISbJvKBwjghQMkg5zWW1rGIiWEgcgYKgEfj3rakMhUcFQCCT6gdvxqi6RoSu8AnBwSc4JwP8KE2S0mZUsQjJKyAgkkZBBx7j1qInPXgetWrwBpAQQUIIBxzweePrVJsg4/SnuS1ZjwMAnJA7e5phJIzmg8Dr0oRGdgqgknoBQITODyOvegEHqKnNnOEL7NwUZJUg4HrxzUOARx1IouNqwHH50gPbsaeiAjDA5+vFEcfzEFgAOpNFxCFT1z06U0jHBqQgqSAAc9Peja2OQAMdKLgRg04HFAUY5wOQB/jTTkdAaAJw/y4IB9wOe3+FJkE5ApsQLAlsgAZJH8qlD24wApGcZJJ4/+tSaGlcbuPsKUMWyc5xSyRKoLqxKkjAPJ9waaMDBGOeR7UWFaw8sQMEntx7UmSAQOR2oUBsEAE0EjJwDg9aWwDkcqMc5PA7809WB5OCaiBwTnv+dOGCc46UJ2BD5PLaVcnB2kdM4PapVUPGzGRFC4GCSMdgR6k1WJJkPHbA54+tSKQpyCSQOoHT6VaYxQH3Fc7SDjB4P/ANalKNwQ24kZODkkZxz70yTkkk8nkkUqkgHacE8HB/GmmA4OyNjJBHuRg05JpUJKuc4xyc8enNRtkgZ785o6DB5J7UXAkLg4LDJHcdR6VbFxC0UQYspzh8AEYz19zVLypMZ2nHGTkcZ/lTckjoQOxxii4mWUlAIG47c4I56f/Xq0t3CqjdG5YkZ+cjI79+tZwVsckAdvWpAC5IDgnGQD3obQJO1y4uoEEYjQEE4JJPFLd3pishJDgFiFAB5HB5H0xWdkoxDA5zgioZyOMj5uBnvj0obQXOgiMN1b4WSRnKAkmTJwBkk9cY71GFCEklggGRkZJ5z1H1rNtY/NkQA7QzBMg4AJBwD7VpNanZjMowP9dI+IwfQAj04poLlSe/IBRMEA8nHb2zTZ9TkdSiFQCOSox17c9PwqpKArYBBJAJIIIqAsTkHipb1AJGMkpLE5OMccVGRsOQc+4qQK+0yAEAEc9ge38qYWJPPIHakABzgggknoR2+tD4VQQQSe2KaGB6ZprkEdcmgBSc5IGB6UzqOKeCAMU0EA8jmmAoIJGOKUscdcimH7xoyefagBScikJwKCTSE4oAKOM0gOaUCgAJApAaD1ooAdmgHJzTRnvS5zQAuRQTTTmnDkUAIOacODmkxigE0APAwc0oPPQZpgJBpwPcCgCaMnBIA47mhnLHkkZ5NRK3BoZsgD0pAPLE8dqBzxUYYkU8GgB4U5xVm2hDAswJCkEgjgjuSf8KrBhzngds08zErtB4xihARAkEEE8VKHLAAAADsP61EWPAJoCnkggAD1/ShgSxsD3II9O9OA7A8HkZHSoQMDAB96lDDABJAPIB6Ck0A8sSoBwBnj1zSEAKQUJBHbpnsaaSzY3EMOgxg4oBBAwSRgg4HI/CgCocg8rgGjPap5UBxgNnpuPQ+wqGQAcDgdjTAVCobL5IAOAOue1MIycilALEDPWgjFACA1IrAZqIHsaeAM4HBPehgPJJ57+lIMgcjA9aQADJJPTinjDZOcE9z3oAaxBPynJoVgCcjNKAFbkZFNkbacLxQA8AknqOe9OGASecd+ahErAZwcevalE5VgSATRYLGkRG+CVB9Dir1tKQu0EY6YzWUCksQYMQAMYB71OiwB0cZJ6Hk4BpM2TIrpGWQswwCSo55OKjUgAhgPpU+ozlpQuACoBz1zkCqgYkmmjOVr6Em855PTikUlmxnA9aYQCaQHaScdBzQSG8SXK5GACMZ6e1bQvyAUkjjUYxuUE4HfisO0w12CBkAE49q0TG4YlCCG5wVyB9CCCKpSaTS6lcilZvoRXk8LsQseSFwGzjnPUeox2NRqRLEB3Xn3p8sBIC7gDnJycDNJFA8QJI4xjjn8cik3cErNoaQQcLgk8A+hqVLGZjkMp49SMH8qjCh3AbIOc5HWmwJKk486Z/LJwWUknHtSGl5F+exMVqCHJKnnI4xWfyHGc47nFWLeG6JdZp2EajO0Ekse2Ae1Rlck+gJ5z2pMGuthmCDnk4Oas20cEsXmTgF2ySSartG/BGPrmnCAhSRIUUnJUEge/fFCugitSwtvGATDIFABbJBIOPQgUkqgsHYAMQCVPY9DmlFvC1yjsrqjEHYDjBH9KkuoA13KysNmAemMHHSizNGk0Rx3C4O5QQOAEAJNNkUOpdIXjA6hscj1qewMMMjSGQEKOeOnvU+pTrPCk0RDIchiBg56jNBLWhk7sHrnPUUBQJO/rTjtPGBx+dMcgEHGcd881RmWYQglDsARgj5hxxVmOa3Q71MYA7gVUt2AUlxkE8Z7jvU0YiwdsYKMMH2PY4pM1TViW/njukSdSCFGCSCD1qhJ5bAEKCM4PHete2SKeEK8QKggbAcAn1J649h1zVe/QJIY1RFC5GFUAH3wKLNK4X1sQRbUdiIQF2k4x09s+lVbiQuwdcBjkYUEADgVo2CCVhGyjDEjaAec/rTdQsILK9MccuSowwyDtJ7fQ0JdRS6IpiyByHlBYDJwcYqAo0DZDFkPGev51fLxiYnyxkg5JOCc9/pUsL23klFBBYgkqCRwQQR7cUXY2lYsWV7HHCiMojiUYBJySc8k8VJeXiCJgJCpJKjGc8denbBrJnikUl2AAJz0I/nTRKBgMCcnAOMnOOlT1ITd7FvT55mHlwkKoJySMgH29TVuQyWbCS4KyRSnAlTjB9CD0qtGsaRCNTt4yCBnn6U28lzZCBpgEcA7sEkEH0HPAFVYtqyJ5NQhfAfzCgAztIyD/UVIby1aMhixQkDAyMjg5HsOQe9ZZFlkbZ5Wz3ERAH1z1qNopEwWIKsMgqQQcdvY+x5pWIu0bR1WAB8gkDGAe47+wrPeWSVnkjgKoSCFJycDnj8eapR5ku44h0ByQe+OcVpI0wjc+SSVIIHc/kaLWKSursy5mJIIJwMjB6gk5OaiJBI5GauamCJ4pDGYxKuCCMHI74rPIKkqQKaIaswYYbBq1AuAI1x5kvUnsPT8SKqHJOTWjpsDSgSBTxkZPAI9Rn0oYJXZdtrV1wRcsp6ghQQD/OqF3bmKUklQWJPyng47gdvpVwwCJZI3klQnDBhz0POMcd6q3MQkupAjkjOQT0560jSS0KwIBHHHHXqKUlASQSQP51eigEi4S13AD7xJBP45qCe2CKzRhgFOGVhyp/rTuZtNK5XGCBjOSeAOgqZbYsuRIoY9simRBSw3YCnJODyAOv8AQValMTxAKiAgZTAxikNRurlKOynuQxTaFUlRk4yRU0ekXZVmHl8AkqG5I9u1BlurRQI0BUkkNgnPPf0qwbzUUmSNY1YuAQqrkHPbPbFO40kUAuWWPIweTmpBAAC6uSM4HHQ+/tUm0QXG18Ekc45AJPT3FSRzsAUAC56ADk+mD0ouNJCC1cblcqImQEO2QAT0HrnPaljsLY4U3bFvVVGPw5qeUGdEEpxgZOB1NLHZwqQSXODmkNxuzOljFvMY95bGCGAxmmp8xOSAAMkkVra1HHLZRvFGFaI84GMg8HNZdqgLANyvUk9PpQQ1rYXdHyBk56HPaggqoIOQw4Iq+rWxGSIyBwcjiq98I0IEYwGwQAcjPtQ0NxsrlVjg5Unj1p4yQOccdqaCOpBHagkAcnvxTTIHFR1zzxSjBJJGdozj1qFzJnIBC9jjANSRMWkUYwSQAcYzTGkTi5lKgrCWA6YHAoMoY4nTyj2Ygjn61bVyshjSEkKCQc4BxUgJubdxNFsxyMnNIu2hmkkHBOMfrSloxkAk5GOe4zUUwEUhTIIHpxURcHHciixm1ZmlbxRykKwyAMkDqTU6WEBfB8zBqlIkdzaAoxEoIBYg5GByOO3NRi2lEKiO5k8wE5BJAA7YoSNE7FrUFjiuhGpICjkdwO344qnIA5GDkjPXvT7oBWSMymUqMyMck5J5GT1qMEA57dqNjN6skhJjmSQkkKwOAcE496utqDSxOGBGcklmyAOh4PJPas9QznIBwPbrRKpBHGAMsfb0ouwSJEzgE27FD0ODk+9MlixhkyynofT2q5FdBkJLAYxk4JH5dahdwbtgpBRwCDggH8DzSvqW0rFU5MZBIHIwM96jdSME4FXWiBHygD1GMn9aiKJgGbqeBgf1ppktFUKWyQRj0J5plXDbLtJQ5B6joR9armMlgvckAdqLiasPgtZpxlBx6ngU6SxnjBJQkDqRzWmkEbAAsQF4AzgY9aZOhtyChO08c84NFyraGNnPYU51UAFSTkc5GMH2q3cqksRmwAwOCAMZ9D9aonIzkfhQS1YMcGkIpwztNNznrTEJilB9DRinKmScAnAyBQAcEU2nFCACQfwHSmEYPFAxc0UnGKM0CFJzinAgUzoaXkUAOPBIxz60A0nNJk0AOzS59OKYDRknmgB2QOlHNJxSg0AOFOJ4wKaDQMZyaQDgcjHpSg4POaYMdu1OJOODQBIQCQCQMdCO9KFBOWGBnkinAkrgrwOMgfzphwuBzx15yPwpAIdwbqSRTgSpBwcH1qRUj8sMSeeARxUZUDBDMQeOe1MB+C/JIwD0AwBRuIYDnA9R0ojUkHaQARzk0hXcpG7A6n1NIBzgg8tkHkgHAB+lQSKckoPlHf2p8iRgAl2xjkHk/wCc1WJBPygge5ppAOLEgD06U4twcAE45JFRgjBBzke/FKDnJyfTiiwAMkknAweTjilORyMkevvT2OVAzkZ654zTkiIQkDJPGD2oAjBywGKkdCjYIJ5xn3pkagk7gRjoasHIUcgkjg9AaGBE5J4Hynoeeppy2h80BiCCMkjtTShJJGSMcD0q9ASYwXwD6jv7n3pXsVFJ7jN8S4jZSB0OAKc8FogIABYjOD1/CnO5ZiBHuC9cDk1HcywtGZApDkAA5z2/wpLU0dkiKJV+YBgSADgd/pSxECQjB5HfpVTJJyCQRTg8gIO41bRmnZGjeWgaNJhIAWGCp74HUGqRicLkAkYzleaDK7HLMSQMAk9KakrI5AJxnIppdCW7u44LkZHWmPwCCQM0552ckk4PqBiq7Ekkmm426gnc0tPtti+cSCXHAHYVJNiFSwJBHQA8GqtpemJRG43IOgzggexq1O8M6ARPyR90jBFQ01qWmmrIghikujlQMA9ScCrJtp4gXABHUbT0/CofPmtZBDDGCueAQcn3zVqe/ntZBGYEYEA8ng5oKS7lGRsxlwfnB6A4qxbxO8pKAkoeOQM+2TxVS6ARMgkBjkDv69altp5sB45CADyAcZ9jR0BOzsWr7NqpCgqWAJJ689cVUhhN1IVDFUUcmrGsSF0tpM5ByCfcYIqKwSZo3aJgCTkk9xS6A9WX101X6TMGCgA4yCR61SL7GZWHzKcEdjV8xTvboyzbDnBIJAJ7dKZeWRModMyO4C/KMkkck470LVjatqiK3laQFdgUdzUryf6VKFGVAB+hwMirFvpU6SIJysYYEkA5Ixg1HLFHGWKbiSeSx5/Sraa1Yk7ldLmNGYERgEEEE4x9R3pLufNrHGqKgJJIA546UsYD3AyDkd+MVsXWiRXVkJYWEcqLkhv4uCcZ9+2alJscnZHLHBHBOetNBJyCQT6dM1auNMu4LhYpYjGzDILdCPUEcEVVnH2a8KnEgQgkjjcOD+FOzRkK7HIHJI4Ap8csijABJ7DHWru0GMyRgEsM5IwTn8KQPJFEGMYJzgcY/OkaqJA15Lb24IUhmIIJ6Agg8juDyK14ZrfULcTHaGIAIJwVPpWNfF5b0KcAhRkYyBxk1DYrPKXht8kkbtoOCcY6ep9qtOyszN6PQ6Q3EGlWzzKFDgYGOSSewJ6e+O1c5F51287BCSwJLAYAOQeT0GcGtS0jWaOOW6BkCjEauCQBnBJGeSfT0HSpJGVA0SqAingDAAB9u31qrXJbKBUCNFlG4qByADzjnrVi3nSKBN2QW5+uafJBhgMkcZ564qJzGsYyoOMAEjpWTTW5smnsaBvI3je3YEsykqCOM4459awopC0+xhjaCSCO9asEg86LdHGz4xkHOPQ56VUurOSC9mLDALEgjByCcg8UJXCW6ElZHjHzGNlOcg4I9/cVQeXcwK8tyAWGAB6kepp1yhaQZGSO3eo4gBKFYZHfsRQJtvQlLOFBYxSDoAVA49MjBH51aZQtsQsZjbhiFbKkc/MD2PUEVHE4ClQg4ORxk59MVbkJu7YgAbhwTkAAEZ70rsdlYyI5dt0HzjJxn0zWknmknAOf72TjHv71HFpYdQDHIxIzuUgD8M1JLaz22QWcADO08HH+FNscbpalPUblpplDHcYwBn37imSEMASMnuRVbOWJPc1Zjjka3MgjYoCAWA4B7A0WM27tsIgpJLAkKMkdj7fnitBI5pwGJAXGADx+nYe1USoWEqTySM9iK0gQJATIxQjG1RyBQyoISd5IgiTRgqeFYjjI/wAOKplmiUggh2459ScVenCrpsqMWYhhgsc7TnHH1rMuWG4EDoAcep4zQhtWNC0vZnLokIJQEgKcnI7GmG/knmSaRFAb5CACASBnnPemRksVYR+YCMjBwc+9JeFswQucEksRnIHakDvbcfIFjncIAd4BIPYZ5pHYMwDqMKMDacDFQXDMFSRT8ygqahkkkdMZ68AAck0LULpaFy1lM0JBYgqSAeOR2zVkIEwVyoHOCRk/iAKq2ts8EJWUYLHO3PI47+/tViBAjZIJ5wcntQxpuxRWUXF0WYFifmJJxk44qUMVYYIwT1Izilk02WyDSAiWHIw47egI7GnRyx4xIhJ7Ef1FVa6ujNSs2mWioaISBsEHH59DioQCVdWuDkDIIOD7getT2pS8nEZHlwoC7kdcD+pyBVUqN2cZB68Z/wD1UmmtzRNMffTRppyRBzIZDwT7YJqpZSqMxsCSeR6H1rodJginYW0yiSFgfMX1GAAQexBPBFYracba8uI5JEUw5wu7JPHABAAzgjJoSdrkt2YBo9pUw5UkdyORTL94yUjjBAUAkentnv1zSpksRgAY645rTtbK0vGIkjJJAG5WIIOOMds4B4PWi1xyd1oYJYAgdQO1PjQynCkHBGa0JNAvPL8y3AmQ5wFOGIzwcHrkDsTVWBWhl2HKkZBUjByPUGk1YzS11LQmAcRkEnoOOKSWeN7dguGKkYGOQc9RUYlk3ZwDg8elMmvQkTRtGCXzgDggepoNW0kTGVmIKk56nBxUom2qQRyATgnI45qgoFxCnlE7gACB1B+npVmFIoYybhtikEEk84Pp6mnYSehn3EgdiTgFiSQB0zUAUkbgDgHGccZ9M1NlX4AJCnOOATnuf8KW4k3sgIARQQFHAFVYybH2bHy3GMjdkj8KsAhIXkQEEAkA464z+NVoiFPG5QTzgHH8qbJMzRuoYkkY4OAeRn+VKw02lYjWQtySST19zTywAz2A6UluY0k2khiQQRjIx6c9/cUsKhp1DHKg8++O340NE2uy9FZKVBkkJcjO1SAFzUE6taSoGYsrdCeCKnAjAdhHJhwQGznHNV75AlvFtcuQScEYwMdKRq0ktAAUsSGAHWlExecYyQvGT1xioo3UKSwAIHFRRSFXyTgE0mhXNMlTJGXJVec5+lWzdW4QBiCrDvg8dOazj5c8gSQEjBICnBzUjRxyCMNGCEGAASCB701ZLUepHKwjuiEIMbcAg8c9qgcEzAqpJyOAeT7Zov3VpECgAqMACmmQIoOSTkEjNBLLMc925kKgAKCSDkgnPQZPBp9mZp2McrZjwS7E5yMcDnpz6U9FLjeuGVhkHOD+PBzTsmCMlyM4JwOB9KVxpWtqVIwCxhY5DDIOemOlVp0KOc5xRHKzzgscHpwMAVeeITx8YBHUinewrXM84EeDxmozVi4i8sAE5NVqZLHAEkAdTVmMBQRGCT0JqCJC0qoDgscA1oiIwuI0AKYwWPJPvSY0rlZZyGxngUy4CuvmKADnnHQ0XO0SEpUO47SCaAemgw0AUUqKWZVBAJIAJ6DNMQqAFgCcZ71JsjJIDY9jWjPCtpbiO2HzOwVnIBJz6egqSHSYRjzWLnvg4FIdjLMGThTzjIBHWoipGQRyDjHpWvfWccEYmtxwpwQDnisyYhhkHBB/MUA1YhBopKeFBHPSmIQZpxNGCOMcj0pAM9ATQIBmlJOKTGSKXFAAtP6dOpoApeQKQEwG0EAnJHQf1qIEjr+FWSVYgKuCeCSOKjeDahIIJHUemfShMCMPgkHGD1xUoYYzwQD68iodpGAQQD37VIVBxggjuO1DAfgYJUkZHTqKWNgVwSSTwehpsR2kg8g/pUoWNiRgEjoDyD70gK1wMhSAQACDkYPWolQkHGMjtV8mPlVYRseAcjB9vWqkm8uSSA2cHpyaaAh24Ygg59KmQZyoGTjggd6MnJYYBAAyRzmgEKckkEelAAMKMMAcnkE/rUqIUYnJxkEEHIxUcijcTg5HenROCpBBwBnPcc0AOwCSQMY/zzSxuo4YEAcjJ4qGWQLIdhB56joagJOckk5oSAuRStJKAhAAySSP6etWnHAA4xWSrFWBBI9x2rTiaV0BkjYgjIZRkEfhQ1fYpNIQPlsMpOOcg4qhK5eQHPBPAHYVpxtHuBMsajOCWPI/D/Gs66EYu5QhBQMSCvTHtQlYcnfRDAT1HbrTwRjioycHINOBqiBwOAaCQRnuKbmpbdBLKFJwDyT3pp2C19CKowcnFbR0yFoiVZwwGRkgisq1tpJ5iqAZAySeAPqaG0x2a3GGpo9wBK5BUZBAzg08xCJiHUjBwQSPp+PUVZlRDCmwEA84HrSbshpXZZjJlt0YY3FQSD34pdpCfvAMDnByf506OMmFQBjAApRATkEnkEZ9Kg1Wxl3UpnjaQggKRggcY/x6VSVypIUkZ64JGa2pdOeKN4zhw4+QjqSBnkdiKxghEhVgQQeQRjFNGTTuPUlly8h2joCSfyFT2lyEfyySEbgEnof/AK9VpGBOB0HApp5PNME2nc6CJZGBjLHJ9BkD3Aq1bXBt7uFBgqwIJ7jBrHsp3eMAueOCAa0bZVZzNIeI+AB3PeiN7ltpo2JFcy+aCDHGGBBOCeQDVWWKOVyyyBc8lXBBH49KztV1KWARRRyFGxvYg8gdgDWrarObNZJnWSQruKqMEHGcdcE/lzW2j0Zkm1qh1lYRNLuLxsB2U5J+vtWm8UjKCoGcEFexB7Vzh1GHJJRo2Cg5GOpOMds46/QGqmpa3JJEsdu0kb5IkIODx0AINLRIG23qWtT11l0tbKPmRgCxOCFA/kawFLXU3zyEEjJY+g9BUBYsSSSSTkk06MlHV8EDOM/z/nWbd2C0NcRkII1JwoAGe4HrRLctBECThSQAAOfpSRqzMFzg9jnr7UapbFbZSxBI5Hc1NmmbJ6XRMjxuCykEkEkZAPIPasnT5GW6UqSCQRn0BHJpiOVAIJBHGQcVJZkpPuTAJ4GRnA71VzLc1pJS0mMgAjkHv+NEMwMruCewwoJJOOgAyTVaQBQCAMjpzxn6Vq6dAbaLAYiRySzA4x7D2BrRNPYTTW5VW9tJ5lhOUJOMsuOfTOeD25pskLwMQSWGTgnuP/rdKpahIsmtOwGcygH3IwD+ZrYlZIlMc4JHQMCMn0OT3Hf2qWroadmUHnYNFGsYAILEjqew5NWJW8y08xiQUHOTnj0pwiR5bi1DjLASQsSAAwHABPGDnFUpPMMLW7EK5AG09VPXBH6UlZIbbbGwTySMIoSATz78U4zhgROASDgE8lT9euKmihMBHkxrjGC5PJqc2pmaWOaKPGCRIDgg44PvUM1SMZ38liByckg5IwD0FTLcusJD4YMwJIABP5de1VJZMSbVAOcAk8ZPr9KUuDEEBJcEkk4wDnjHtRYm9tDZjvSCFSMsegwfbPp7ds1Jcy3E9mJWRQYiW+o4BHXvmqSShokkAZgD0U8g/TIqy7yJp88zRiNSMBCcgnIGTjuaGV0KV1aRugkiX5iQTj0xUmkgmOeMKSjcMACcDHekt5SYkIIAXIIJ5I9qszXccWjrHbrteRihIyM4OSeOpxgZNNJtXJbSdurMyWMpEEYYIPPqfepLXEsPlsSCh4IODj0zUO8uOTk96u2tm5UkDcCAcDkj61OrBWuR3jRwW0VvEc87ic56Z7/U5qnOSWPcE8VYuoSrEsCMDoR0qF1LKAQQeucdP/rU0D1JbNmAABx7EZou2DTgkkkDk1JFbyRqCYy2eQy4INWY9KkuCXciPI4A5OPftSsx9CKDy5GQSk7GHJXqfx7GrUjQRPDFbwiNSxYkHJYgcZJ5wCQcdKtafYQ2sofJYjpu5FGpW0aXMc8QCoylSo6A5ByB2yBVpWM27lUqCe4p0YAOSCadtBjHIDHnr26Y/rUoEakkYIwMDOT1p2TdwUmlYcLkQRtIRhVUkgc5GDkVSns1Nm86ErMFLmIAYB64HcYHrnNOvSWtZAvGVII9u9PSTLAg+49DVE2uVvDzkyXT7d5KgdcDBJJqZrNklEYBy2SgI5IB5GehxkenrS6UkdpcXiYbaSpTCknGCccA9M4rSE4bAaGTAwQXwnPTIyQaEk1qNNp6BpyNasSoDluCxJGB6D29z1rnLuQvrcobvcY/DIGK6VZyVBNtMAR1UAj9Ca5u+gYau8jK6RtIJMsCDjOTwabSSE7t3Oj1LS7KDNxbrIELYKbshSemDjOM1BHKUUCKMIAcgKe/ryKSDV4LgvEcgOCM5BP1IBz1rIv7qaC6xHKRHsBwMHJOe+Kl2buik7LU021MQRhWfyyeDjJJAPpWfLex31wZCuJQAoP94DoSPXHFZMshc5YknPc0+2gedwqdQc5HX8Kl2egJ9kXMyLJhWwD6jOKgv7Yx3LAPuOASDwRkA496urGycggOOPnXkH3H9aoXQmDkTZLk5J9c9xSSQ5PQqkFT3B/I0Drk8n1NSRsGBRuQeh7g+oqI5Bweop2JHBiKs2g3ybyNwUZx3J7VUzU1rKYpQQcA8H6Uhq19TWFxNsBWMZzggnp+VFzaRyqsrAxuThgvfPrUaF2UgMTk8Y6Y9aJ2Z7ZgJCpUHcQMkjuKS1Zq7WuZRUgnGSR6D9atWts08pckKoIJJ/pS7RFZFYiGkkIDlc5A9B7dM1o6cqoGU4JGKppoySuxjQOzEpLjsAQcVWnikIEbgEg5HOCP8RW2HRSASBntmqWpRgyAgYJFTYtoxZAQBjoeaYAMEZ69Ks3MRRfmBBxkZHUVS3E0Ih6EgLmRShO4YxjtitKSSbkAgD1A5NZcT7JVY5IB5A9O9XbpoY0BR9xYcAMcAep9PpQ0NOyKxIMhOSQD1PemyHccgHFN5JAyPSnSHAABJx14HWnYVya2nkT5FcgE54PQ0+4fKkGTJPvk0tpal8k2zzAEdGAAPcE0l4oQiMQRxHOTtcsfxNPl0uF3sVkO0g+netu1hWcoqFgxAJIQlemeT0FYg5JAz1rSgYOBHKZpYyBtgTI3kdz6ChJN6ibaWgX8C7FMEiyljgqpyVOcY4HIPbFVpLB4FDXLrDkEhSct+Q/qa2YpXtpBHcSRWcT4zDCA7gVj3VvN9qZJyy45BcEHB5Bx2yDVtJajTT33IYlKzqVIYA/Qmrm4gEAn0IA6ioI/LiyVBY5wGYcgetSIQzYLH6dqzaNEmhl0yeWBjknqKp5AGAOtaktrHOoCECUAhQTgE5zj8s1RNswlEZVgwGXGOV/D6UkmldkzTT1ICc0+IqJFLkhQQSVGTj2pZIigUkEAg9QRyOtRkmmQaN9fRyhTbknBB+YYII9aIjcXIdbiVkVhxnjnPYelZxUqSCCCOoPatCFy0ShiF9x3pN2KTu9S1ptoIZCzvuDDG3Bxj3qDVlhi2QxDBUkkY6DAxz3q1E6rgKSx78k1W1aItdRyN9xkA98g4IoTKaSWhlinkFQQRjIB5HansoASPaQQCT688j9KkaEupYjAUADjn2HFFzMgFTOvlwgYwW685OB0yO1T29vhQWBGOcYBHTIz1z9KQQq8jmUkZJwAfx9KLhYrCJiwGCCexqdICGYsD8oztI5PqAavWsAJGCCTyzEcAeg9/erbwqxzjBBBJx3qbjsYmC2M844xSSJgkA5HQHOc1buY/LkRFBweeSMnn2/rUTxHHIAPc00xWAMQcSqSOpFIfLBzjKZOBnkimKJAuSCQOnGRTWYt3BIGAAKBEjuGXAQAA8EdcU1ByRkY9Qc/hTADkkkgnp70+IdSQePfGfamBIYiGBBBVuwPJFPK7FGAcknAI5FBYEYAIB6D+f60bmwRkEkcelK4BuQqTtBJOCQMH61VQgFgQQpJGSOMZ7U8OQ2SScdDjrilkXIEmMDAIGeBTGIXKEHG4Hr/AJ9aCuSCGBIPGe49CKUKAwIJyQMgflTsKMMBz04oAgcnOQTlun0ppbavBIJyDVh0yMgE9iAOR+FVHOWOOnahCGk8ikzmg0gpgKalibKkEnA5AB496hPNKCQRg4oA14p40tCsMil8/wAagEDGSBxg9+tZTMZHMjHJJyTSFyQQTkGkpgODYBGKUHFRg08cigBc1PbMFmU+pxUApclcMOxBoGtzoI2JUD1GKlijEceFHuT3J9TVaxfzYw2QR0FWXcAH2qUrGu5malGVkEinAOQc9uOcU+3h3BAMEAZGPfmo7lTdK20EhOQB3JIH6AVdsVjt5RFJIcsBgsQBnuB6eoz1oavZErRstxrgY6VKBjsDSuu04IwaeqggkkAAZJJwAPU0F3KN/MVnXBx5UTSH6ngfoDWdcWsYsEkfcLjAJbOQc84I7YqzOTLb3E5BxL93I/gHA/MZNLcYmhIA4OcU3oiVq2c+RTe/NWWgJJAPIOMGi1tzNIQcgA4OBkihK5m9CzYCNIzIScscYx1x6VoRl3GQuwZ6kEAfh6/WmwfugAgAKgjAwcZHce2c+nNWY1LHcACSScjGQCeg9eD6+hrRKwm3sZGsRlZUbOQykZJznFbtjcM9ssinOcHFUNXh82yEig5jIwvcAAZye+KXRJd1qF/ukg0LRi6E+oXIgcvuABG4AgnPOCB71zMjF3LEAFiSQO2ea6PWYC9g5UZMR3D6dDXMmpk+g0OGCCScYFTRvH9mlR/Z4z7g4I/EHP4CoAeKBUgawlIhBYZwAQwPI471DLetcxyCQ5IAwce/T8sVC74tQMnJABpq4NsTgAknJq2JNkIztJAJA6n0qezOSaiV1FvIpzuJXAx2Gc0RPtzzjioLTs7l8AtcQgkcsOM9hya3FYhEbGc5BHr1Fc9p+XuwSc7QT/SuhIxEeQADu+nv+lWlZEyd2cvFKRciVgWIO4j1PX+ddXAwu4f3ttJGCBjzMDJx1wDkD3xWVYW0csRaVSWlJc54zzkVqWzlpQAARjqDnIxTSaQnqyKSKIQXTSNmMExlRycDABx34Oaz10+6EKN5ZVQgbc2BggdMHB6+1dNbLHBuFuoUuS5Y8kk9Tnt24HAqG9Quvlg5Y/MR1JHahpWKT1MJhIyqwIyQCQRwcimSyPbRtISASMBQOAOmTV1oCTUg0qO9jMcoKnGRIOo+o6EZrFas2bsjmFQPOAwOzPOODj2zUhRQpKZK5xknOK0BpbW0zK8iuAeGXuPcHpSXkAAEiADJCuAOuen45FXYyKtmzo+AQATjBGRmrV/OfsSxserdBwBiq0RKyAEEZ6ZqbVEBEZBwME1HUvZESKVi+p61Pp0RmuugKxKSAemSMDP4A1WiYmLb14JGe1XdIXMblsgSjnBwcdMVtGSaszJpp3RQYlbkny9iOcgdR+BrotOMYs4gWAZjt9yfT64qusGJDHMsnkAER+WoOB755qSNI95SHzGdQQoAAOcZwQDwep759KpU1e6YnNpWsSXenmUggbiCCR2NMikiTWbiVsLHbRBPYE8nHqeSMVctLkMJFmkLFRvJAHA9MDoRzwea515jPcTTYIWWQuB6Anj9KShd2G5WVy35o82URSyRRFhhTEGwT0A74qcTTxM4a5jAQkEm3OBjGehqokDm4jIBMbAMTg4yM4GauwGN7S5ExbaZCSQDkDIwQMc1LVm0i0k0mwhnlaUgyRSLyAUQqQeOoJ9DVi7ZRaZfkIQfXBzis64mmEq7ZpAWyQXAywyMEgj+lQzSzuFjeYkMQCAAAe/QdelSnrYbjpe5oRyicENGACM5Hr9aSGURRjYMuTyMHpUEDFQA4G0AgDI5qYMViTZjJJJ+lWZhekPaFmABIOfpg1TgbEaknsMk/Sprxz5UhJyQh47Diq1qAbaMkAnAqW7FJXJQ4ubny4LqRCFIYRqSCc9OKX+z492X+0ue5IVf5nNUdOybqXAJyTwAx7+gIrSCbcERAf8AbBB/M5qopNXYKTSsmQDT48kI1yPYIG/UGmQQxyKxkJkGSAWJ6A46VYk2GQEhTnsViP6AiqVsFKo/mEEE5A4GMntUzSWxcZNuz1FubREIZMgE8EHGD2warXZ8yMSHiRTtf39D/PPvVuSIFZCZCcj7p6fWqsbC5Xy2ADkbd3YjsT7j9ai9gaWxSJrT026itVwwIkcgAgdvr7ms94mRyGByDgkdM1ZsRGZiGUFsZQk4wRTZC0ZovcTz3ptzbjYMgHBz04OfQ+lRXaCWLBBBUnAPUHuDVm2lmZh8hVQOWZskn0A5pqxi8vnjQZLMACTgE455pdbo0a0MIqyEAgjIyMjGR60xh8x9+a9NXT7W60pbG6HmgAYIxlSO4Ncbr3h650rEmTLbdnC4K+xq2tDExBjqRn2q1HZzzxCRApBzgZwRg46VVFAODkZB9RSAuh2VQpJGADweCCODRJOBFJgcYxn3PH8s1DFKCqRsAdpOGJ4APOD7Z5/E0txJGVVUORuLHjjjgD8sn8aLdSru1iNJCvQ1esSsiOGJyMVUkngeMgWoRiOCGOAfpT7GPJM7SCONOpxkn2Ao3BOzNQRxqASSeADkng1LJFAscZUBSoPOOTVeOWBgCSSQAQhB4z+lStOAo6YAyc1KV3Y0bSVyneASRhVYZB6ms9rcqQPMjJPYHp+dXpGjupTiMqWOAqngVFqOnT6fKBIMo33XByD6jPY1VmQ7FMoVxuBGeh7GmgEnA65qUOxUggFT1FPActGFAyQQCSBkdMH3FIl6bEQbDAkA4PQ9DUgikcEpGSAQCRzgngCkO+B1yASeQDggj3qZFC3ADQl1Y52KxAP4/XFNJN6gXorJ0th5tlIWAJJknCjPsM5rNnIMhKoEH91SSBWmIV7afbr7vOSaqrFGXZnuIYACQAoLE4449q0aukkJMgt1fzAVEmQeqKSR9Kv5MaZaS7jBA8wtHg49AfcmnQNBFkRXt2M9fLhokKvkebfHcCAZQcA0JWVxN3ZbgQpCGVLewjPJmnO+Vqh1KOOeETpJPMyHEksuBkHpgdQAapIjLiVpFlDHAcHJJ9CO1X4JB0YAqwIIPcHqKmU2tLGkIrczQgABHboPSnjBIyO/pzTpojBI6AFgp49x2P5VESGIyQQOzcH8DTNnK2yJ9y7dvJyex6VYDx3CiOUEnAAcnkD0JHUdevNUfvsApOAOSRzViHBY5ZQFBIDdCR29zRe5ejWqM25Zi/ltxsyMDgDBqJcAgkZFXb6J5JTMi7lIGSoAwQMHgVRPHB61D0ZytWbRIZMngADrinJIzSAA8A9O1QirFohJLEew+tCV3YluyuaEDqoGAabqU4e3iC5DK2QehHFAAHJ4GM1SvCTPj0AGKpxSQlNt2EEwJG8ZIAGehq5FPAcbywBIOcdxj+VZuc1IsgXHBJxjJqGkyk7G0W3yErwoPBzkH3pAgY5JAJGOuR+FUbKc7fLJAOcj/CroBJGCBms2rMpaonjARQABknoO9SFiDgE+vXrUOQtMdzjIIz796RQkvlK5LHnOcdvSopmjYHaMHHUd6bK5bOQAR0yOlRHAPXBHXHemiGyHdhBjnI5IJ/I0HkAkcdOOtT25LQkEgr6Y5qMxbcAHIz0PXFVdEjYmBOCMgcgHqD7VKSDxt4oSNDwTwOpFDAAAdxwaAGFc4PQgjBqQbmwmCMdSB0pqgFeBk5pxYBCACCDyPrRcBgBBIY5B457elP2jIAJxTchiP5mlIIwR06kU1qMQoAd5wSBgD1qPcAT0GOAD2qY4xgkkHvnpURQMxwQSex/nQA0vhSSRkDAIqoTVmcFYgOMkgcDHSqmM9TTQhTnGaaKeSvlEY5znP9KZQAtGKKAaAF4pCaKDQMBTh0FMFOycUAOBp6qZCEUZLEACogatacQLoE9ACaYJXZtQRCCFYx0UY+vvVS/uhGpA5JHAq6QJF4JB9jWVe2s6u8mQUx1A/Q1O5q20tC1pxBtgxIAAJJPP1NNgvBP5hIAGcAHPI7ZHeqUFwRCIFIw5wTjOB6e+TUltaTK5LpIgIGDjAJz700tbkXui6MDG2aWMZ4UScD6Ag1JkOcSySOOCFc8cd8f/AFqgEB5w5/mf0xTCroCQc46kdvr3FUIt3TBraQdyDg4J7eppsBzbr9Kqyk+SxJBIBPBJAP8Aj9cVZtjmAVMi4lcIDK4wOQKdZKEuJjgZOCPyNAJE7Z9KWMlZnIIAI7+2TVLZEPdluCZRFlgMlgTyAR1GDjrj8eaW3Y5cgYBPAxgkY6mmbQJCSQQCATnoOeelCkjcQSB1AOAR7+nrx9PWrILUj4UnjJHU96zdLLLJcZwFEhwB2J/pirwAbeOoOCO46fzqnEvk3rFQPmXkdjg0gNbAdMNyCCCD0IPBH5Vxs8RgnkiPVCR9cGuxiKtHkLgHuD0P07VzWtJt1KU/3gG/TBpS2GigKWkFKBnPsM1AGjHDHLDHuYHIHBPIqO5jCJ8pBGOgNWbbAgXJ5AHBHtTLwEqRjGBira0EmmzMNANDcfgcUgNQM0tKXmRj7D+tbOpyCOwcM2CwKgDBzkcVk6OQwlX3BrT1Fd8FsnYzAEEdgCcZrRbAxsE5MYBGCAMjHGcdau26hUz3bk1StlJXBI4YitAjAGO1MSJ43HmHJwAMk1PEm9mkY8scAf3R2H1qghIjcnqxHHoOP8KliuSp4BNJsZckt4zyQcnqQcU8QAREKSMjqeopqToy8mgTqpwDwaVkO7tYwrkkzShhhlOMfSs65YF4VyctIMj1wa0boiS9uSCCC5A/AAfzBqlvCyuSDgLtyOvJyf5CgVw10BPIYYyQf0xis2WUzhckhwMY9f8A69XNfmLTwxjosQJHuSaz3IjKEDkcnJ61LSuNN2sTW5+bYRk9MGtu0XYAcY4AArI0xN8pXo7AEMRnBzn+Wa3ooiCQRx2JppW1Bu5YTHcUiWcUcpmUkNkkAngE9SPejcIhljz2Hc1BdXvkwmQjJ6Kvqaq9hWuO1WZ002cg4JG0Ee5xWHGjhFwoIwOc9Knkmu54wLhhtbouOPqRSSM8AEbgYZchh/LFSqjT0K9mmtSSGCNjkhgTySrkfyNWDARjFzcgdh5p/njNVYCWAByBV3JCgnsMCi99WFrbFGRAlyCAScHJJJJPuTyaZc5DIDx1NTypiQEnk8mq10waYAHgDFR1LvoSo5IwSSKlDEYAJHpUMZ4AFSe5rRGQt0xMLEnOVIqPToJGt1JBAxjJpTIDkN1BGPfNXkxgAMQBwBnIqZFwRnx2IglMj4kBJJAyCATWgsUGQVhjHvtH+FErhQWIyQMk560B4yoKHBPJHpVQd1YUlZhOieSxCJwPQVgW8ywuVc4XOQ2M4P09DW9IQyEZ6jFcxJ1JPrRNaoSdtUXpZ0IxFklurYxUYcwEMpwxPXGSB7VFb8kAnpmopHLOT26AegrO2pTbepPNOrkkAgk5JPUn3qIkhgVOCOhFMJBFAPGKZNy8mozOnl5CkjkgcmrYkFpp0E4z5ruT74zj88A4rJjBJ464zXTGwFzYRxscExAA/wB04BB/PrTSuxtu2prQSxzRCSOQurAEEVajunRQBISDwcEnPtXF6deS6bdtbz5jQnDj+6T3Fb6TlVKkFiDkAdOe+fStEyS1e6Zp19IJJbZQwBBMZ2E/XFUz4d0ouvEoGecS/wD1qnDysOcAUoctwgB98cUaBZlafwvpkrZtZbmL2bDCqtz4VgitjJ/aDB17NEMfoa1QxVgXfkc4FVtSleURRxjILEk+46D9SaTtYEtTnRolwJMSSRLH3cHd+Q61aFpaqgh2yuvdy4Bz6gY/TmkvL5ba4MMiFyoGSpHBI6fhUEd+ijcIiVJxgkA/nis9TRcq3IzGBdShDkKcD3HT8+KkZiIW9SDVaJyJBg4yMA/qKdHKWOCAMdCTVpK9zNsLGQpdRsCQRkgj1xW0WFzbtDM2VYY+hHQj0Irn3zBNweFOQfUZrXilBANNBJ31Mue3e2kKMQRng1ESSoBJwDnHocdf5Vc1dj9qUZyCMiqROahpJ6DTutRqfNMAeSSP/r1YdgZfmj3jGMZxz65qG3AE5JGMZ49KWQnzDgYAHJ9aS3H0LMcavlRDCucgEsSRVmCOaKMJGUUDqwiw5+hNZsExhlyScHgitKOYbcg8diDkU3J30GkmtR4lkLEGe+BHAYAAEYp7GXGVu5znqrgEEelVZLsIcEE844xSC6D4AzknAGD/APqo5n2CyXUsMqFSCkYJxkqMZI706MInTgVTE5ZsAYOcHNDswYjOQOhHcVNm9y01eyLF5IGlTB52gH8zj9KqucqQRz2NIGyCW5JpQMgnnHSrWisapaaiQsAw4796tgqCTnB6jioEg3guTtRRyc459B70/wAtVCthiM87u/pSvbQTkk7MsRSFQTgEA8YGMGiURuDJKqkAEkkA/rUmN0OVHI5AHFZd7IzMUYsAOg7E+ufQVLV3cyk1e9ioBk8DGT0Har8ShY8Dtg1TiG6QegrQQdB6itIrqYSY4uEUk9Ox9Pw71SvWVpgUMZAABKAgZ57etWyARhhnFUJ8CQ4GB6ChrW4osjFBIwMUlOjQytgEDAzk9KhlgjbWBBII7itO3uvMGCeQOSeM1mMrI2GBB64PenI7KQVOCO9DSaGnZmuGzzyT2prOfbIqCNi0YI4JHPpTu+Mms7WLuOkIYHPUYFQkYwSDipAwzyCcU1zuHOfaqRLGhXXOMAHtnrShgQSTwOvqKc2DwATzwSc0ADYQAMng0EjQwAIHJpzI5QHAGTwO9AUrgDnPFKzbQAMYHvnFDsDGbSAASQe/HSn4OVIbjGCCOtM83dkYzil3AjrzyBz0oQCgAZOSRTckk88mmkYz1zSEgDJOMcZpjHggYz6Zz3oJIIIwQehApAORjn1HrTSSCRwM8AH1oAJUDqcnBHIx2qq8TLzjI7EVd6MMHBBycd+KQkZycc0AUAcUHB6in3BHmnA44qPNMBQuatW1hJcqXUqFBxkk8n2FVA1aljPst1APAyTg0m7IaSb1K8mnPHIVM0QI/vEjj8RVRhgkZBwcZByD9K2ZbjKEtgqOSGQMB7+1ZEziSVmACgnICjAH0FCdxtJbDBRnFFNNMgdupVYqwKnBHQimCnhRgknkdh1NAzQt9QCnDH8cYrQivInAwwJrCRsEHAJAOMjI/wAinsuGBeNgTgkkYJ4+n0NFhqTRtCGEXCSKiqRkggcc96JmETZUlXb3PI78dxWVLHLDFE00hUS5IUHJ24GD16HJAp1mcggk8c8k9KLaj5tLI1EJI5B/LFPKg4ODke/NVkO3kAfXbn+dShsjOM/8B/wqiRLlC0LKDgkEDPGKjsmIiCMMMOCPQjipSxPAPPsSP0NQ2yFZ5SQAC2QB2yKTRUXqEvyXPPQinQKWYuwABOAOvA70y84mjOcAnBPoKuAAKMDAHAFVHVCnuORQM4A/AVIB0FMDAEA96cDjoelMgR8rggng8j1FVJmKajbsQdhBBPYZ6Zq8SAMnkd81Bw8oA6AEgkUwLEZaJs4Ug9RnB/Cua1SYzahMx7NtHsBxXRoVIMUwBwMhsZJH19q5W4cSTyODkMxIPsTUyGhgqe2h81iOw6gnHFQCr1opWItwAecmpW4MuRqEABPAGBg5pZEDISQenFEDzXEbtBamQRDLuOij3PaiOcNJ5cg2P0wen51dxW6mPMhVyMY71GK0dShUASRkHBwR9elZ9Q1ZjNHRmIuHGcAgEitq+XNohHVZUIOffH8jWHpDAXRBGQykfQgjFbeosY9NkZeq4I7jgjtVLYGQQSETuqfwnJyOKsG9DkRgESMQMdcDPJB9AM1WspXltxLIACwyAOmO1M01hc3ckuMBTtBP6n8s0k22VZJamyBmMDHXmgKBQ80MZwzYJGeRjIHeokuInOWcADoCcE1TJRMCSDg4A6k9BUF7Mbe2eRQSwGAD1JPTNWFdHICsCe2DwKpar5axRoZFLs2QoOSQOpxSApRZSMZYk9ye57n86rEmQHnkkgY+tWQxEDkEgAEnjJHFQghWQ44HJHsBQBT1R997K3YNtH0AxUGRIHZgTgYHtQRIshaYHnJyfWmo+OBwGIzUgXNPkCybpCVUDkg4x2FbMV5bZAFxGgPUs2T+vArEhIG4kgAnj361I6qRhgMZ71aWgm7M6iOGFhlSHz3BBrL1hAtxAApGAT2I69qoxWDIhmA8kLyWJ2kZ6cdalllVjGGkaQgcuRgEH0zyfxFJp2LhZsmRwQMgNjofSkvHEsCAgfKTjHJBNQxomH2sQMdSaf5TeS+wGUgZwoyc9B+prJXubvbUoDUZVODGnBwa0LW7hlyQHZ1GSoGPx5rDAIJBBBBwQeCDTwCrAgkEcgg4Iq1c57mrM5eUsQVHYE9qqyDMmcjkY59qZbvgSFiSfc5NRmY7QO+cnIzU9bl3TVi9GpAyaSRmbgAgeuKpCYk85z2I4INTLcjbmXCkcfdJJ/KrTTIaJSpKgMQSOhwQfp71ZRplYYKBCepHNZ5njkbABKDktjAA9hnrUwk84EREAA9GAJx2zSZcGWmMz5EhQocgY4NSOs4wWEbEdAAQSPY5Iz9fzrOupTFD5bEFmGMAYAH0FMjnLxAOxYdwScfl0og0rhPV2RelnBgcg4deCCMEH3HrWNMuJAB6Cgs6k85HIoDZIYnkdDQ3chE8EQAIZgpPB9qjltXX7pDDtg8mgZkYDBJPSr0mnOloZWYrjkqeuKm9ikroygSODRnBzTp1CvwcgjrTKZJasMG6TcAV6HJxjPAP54rrbA7rdVJyVB/LJArickIBngnJ/CtuDUniitp4wGdSRIMnDA4yCMcHIyCKpOwWvobd3ZQXigTRhiBgN0IHsRWcBPYSBGw0KgAZOTj29PpWvaXMN7CJrckjOCGGCp9D/iKq6io82LHoc1bWl0Jb2YLdrNwuSB2PFOuZGXTZpYJQs8YyEK8EDqAR3xzUYtBOA0beXMOoHAJ9abOZkgkhkjAd1Khj0yRjn8+1SrrcbOebUrx85nIz6AD9cU5NTvkyFuWGRjOBnHsccVUdGjYxsCCpwQaQMAeaVxC7SRg04AiIA9iaacEZBwRRkkUAPjcKQSAcetODAyZHfkVXBIJ96kRiygdxQmDQsoBPP4Vet2ygye2TVA/MRU0bspAJUD3BOaE7O4rXJtVUEQODk4IqgTV+QidAHIABypUZNUpF2gHqCMj3pNpu5STSCNi0pPcikZyrkcEE9D0NLbDLn2FMc5cn3pD6CdTk0uTnjikHBpQcmmSPAAII6Y/WpFzkEDODkn0qMCpFJHrj0qkgY+PCSDcCwPTHXNWCFaPIAKKcE+56D3qONgVKNjCjIz39allkQW5CknJAGT+PT6UtmVB6pkWzdJgHAzz7U/aFBJGRkDA9zjNT21jc3QJt4mdRwxUcZp0ttcWksS3MJQkgg9mI6DNVZ2udDfRPUeSI1EYBABOQcYz0JoA3gqBw3Ax/OpVt5pyDtAB5LZ981OUjtoycgkcHPUmsVcxtd3ZHgQw44HFYF7L5twSMYHAx3x3rTvJ3aNycjAyMdBWKeTTSJbuyxarkEnucVcBwAR2qGJQsSj2qUHqPxFapWRi3djpMFazpTmQgduKuyMApzjis8nJJPU0SY4oSrsLRwWhkYAu5IA9QD/Kq0EXnTLHuC7jjJ6ClmgaOURgiT+6VOc57D39qzsWhJXEshcDAwABnOKaDirFvaO8oEyvHHnDHGCPoD1Na9taaejEjLnOQJOQPoMYpoCtBZyeQhICgjIyRzn2qcWRIG58Z6YFaJJY4A47+9IShJORjpgnj8KVkO7M4aeQ2SxIHp1psluAeOnqetaQZBnJyAeSOgqOQAkkAYx1ppIRjKpU5JyDyARjinkEEkA89fQUzIHIBGffGDQFJGC+R2OeQancYm4k85/PFGRkj8Qc0/kLhuOccjvURGBggj0osIdtA5BGTQMk5wAfXPamDgYFAOM5PUUIBxBDEkijIzx3GDk8UKQwAAIPqRTTxJjIGORn0oGOIKkjv157U0sN3IzinmNjxkEg8tng/SgZAIcAA4oAQnccknHQc01nUKBgc+hwaZO4XAUckYJI7elIVKnBIBIBAz1B6UAQykFuM9Oc1HUsgO7kYOKjIpiG04Eg5BIPqKMUYFACtI7ABiTgYplOwKPagYU006m0CFWrUd0UtGgMcZDMGDkfMpHofT61XicJIGKhwOdrdD9aUgFQwIzkgj+WB6UwHGQl9xOSTnPvUxnM4JuJnZs5BOScegOcCmW8ccrhZJhECDyQcA44yfQ0yTAb5eAOM5yCe5B9KLgPWFmR5MBo4xgknGM9B+Z6VPZqwI2gnI5wef05qmSSpIBAyMgE4z2/rTQxU5BIPsaLgbgV8kGM5HXIJpwLDggj3wRWIJ5QciRgfrTzNMRzI354ouBsBizbQSSei5yfy60RkrcSKwIIxwQR296xWlkZcNJIR6FiRV7Smd5H3MWwAOTnHWhu6KjuSX/zSoAMnB/Opre8QIEkJBHBbGR9ar3bYv1TvgYz75oKhWKnvggYxTjoglqy8ZkJBVwe+QacLiMAEuM1mMowSuQRUXmyAgBuPcA022ibGuZ4yctIregzwKIpkMwbeBjIIzngjj9azdzkZyQPqBU9swRmdgQOBnk0Jha5o+dG0LxmQKQDgnsSCMiudW1A2iWVYiQCAQTwe5x0rYuZIXiSQkEKcgEdTjAz+eaitYWlUsxBAORuAOD3NS3dlJNlNtKmRBI8kQQ45BJAz06CkuS8MYhYAZAIZSCGHqD6cVryWpMYPmmQDqp4yPbFZF8B5gKjgEDGMcduKlOw3G2pChIGATjOSASBn/Ggud3IOfUnNWRBHkEEknkgVagggSU5XJAJGe3HejmHyaFGaQzR7SAo6gAY5qljFWIiSME0stvtjWQEZPVfx7VTdybFjSyBljjCnqRwBitS8njntHjMkbBhg8EH2xx1zWJbXDKJAABuJJOOn0q7HIZSqkAgkHI9qL2VhqKerLE4KWYjQ7SRgH0FVdJBilkDEmMjBwcDOeuPXFWLqeNSysDkADgAjpRpMYaEtnAYkjJx04px3FInYl2BcliBjJAyacGAkTjkEYyBUjLGpILEH0Iqu7BSCMkA9zWiMmTEK2MgAg9h1qpfBQ0MiAAA4ORg5NW43kbBBPPOAM1HqEbPbnIIORyRjvnik7WGr3GxjAJLHGOQQKqSsFYALkAZIFSSShQFBJA7mqkU8aS5mIGDxxn8axbubJJE8UqyEqygE9m7026jCR5SGMZwCQASB/SlvJ7dkCg5JwQQKljdZ4wAOGABHpSu0NpFWFcgjA+mM1cs1RJcscHICgDJ6ZyPTGOo9eKqQAhiCcnOKshioJAyI0JBHVSTjPuOBW6ehi1qOnc3DRM0q4diCmTjjHJz1J9arGU4fLAhQAMemf/r1MAQbcHy2xuOcjnjPPNV1QtDKSgIyBleSOcUPVWGnZ3JAATkOQOvUcVLHOIUVgSQSSVzjdg9CfTn86rLbu0e8ghMgFscHnHHr+FSuCyoqhXWNB0OCcnP1rOK1uzSUrqyNCS2iv4suxZ8DE3eLsFf1H6ismSA28jRuAGU4ODkH3B7j3q+JBHJNkGJmyQCeCAMYOexPeoNSz9qDkYDAZAGACCQQB6CtHtcztrYieMpGsiAFwSRgZJ46cUyzjCMS+MADk+9XNMZ3u4SBkISxPpnIA/HNV7eXfCfMQ4XgEDg471izVJXLkTW64kXywP7xAqnq+GkDLghgCSOQeetTAwGAgqeSCBjAP41DqjAW8Ajj2xkkg5GSR1GKFuOWxnAkkDPA5xSbmViQSDjmmg4OaCcnNMyFLFjkkk+9PjbAI9Kj4pynB56GgAJwSPenQANMgPQkA0x+uaEcowZcZU5GRnmgFublvEySEARqCDgjAOe1WYFk8t0uGDowI29f1rP8ySWGJ4hGcg5LDOParg8xVUtjJ6hRx+FSdCsY2oWzWzoDnLAnJ+uOKqVsarp9w7m5iRpIgoLEHJWsemncxkrMcWBUADBGcnPX/wCvVqxbcHiPUjI+opradeJD5zW0oixkttOMUlvmKVJD2P6VS3J1Rp6ZeyWlxH82IXfDg9s8ZrYvHAmBdgAOAc9eawo4gZVUjILD8eakv5We7cZOF4AP6/rVdLDfc3IsupkijlYrk5UZGBwTke4NWleO9tHiYjeo3Ed8DkH/AOuKz7a/tVXK+VFgAhWByrAjGcDJwQTxxVFrkrO8lrmMZIAIzgEY5Hv1xVOyJvcqa40SziONlkAGdynJU9wT0NZWc1rlhcuXlG5nOTgdT3P9ao3lqIfnUEA1Li1qgTuVWOBgU6M5BFIUBGVkB9jwaEyDzUoBWHIGKchAJFBGTx3qSOEt0xk9jQCI84JFbFpFAYF3IpOMknmsl1KkgjBFaVs0QIIyNw5A5pMuCux9zaxmMvBg46qDxWdAAyvGwyO3sa1Y2iQMVyT0POcVl25BmYnqSev1qSpKzQ2FAkhAPB6GoGQoxDDkGtB0CsDnjPNRMCxAbAI/UU0yWtCkRigGrTRDBJA/DioVQEkYP4Gq0Js0ItPBqZIAezD8jUgtQe7/AJAU00uomm+hWZiCCODUkUTzzRxryzkAAdMmnOojkAU4IGTuI4+lb+hQRlnlYxmVRgKMZUHqSPenZNgm0alpEljaJAgyFGSem4nqap6rfyLF5QwA/UH2rRIDDnqKje3jkGHUEehGa1adrISet2c/aNM0wEOc55znGPU1dlt0MmXmJOOgAAH51rxW0aDCqAPYYpZLONwSeCB1HFZ8hTnc5y+tAtjIUEhYgAKcHJJAxxWbdaa1n5ZZw5YHOBgAjHFdCUKyiPgEc5BABH+e2Kp6qmVSM+5/pULQGrmSB8g+lKcjB9KeEkxgAEUGKTH3T+YNWmjNplW4b5SB3qrVq5QhckEYPcVVNQ3qWlZCg4INb+lW6vaiZ8DcSMkdQDxzjisAGuutLTyLSEAlSoBIPQk8n6cmkNED2+SdrAjsRzTYoPKJLAFu2RjFXgHJPJHPXIIPuOKUpJggSA+nGMU7sLFZZAVyCBgjIz/KgsDkADk9SKslDj5gCfUgGoTCCMbSvPJPGf1xRcVhhIAwQAM9B1NNyCTwcHsak8hQ33j04zjFI0AKnEoB9xTugsYW4Ejg4AH/AOuggDHAJxUjqAAAcnHIBzmmmOQrkAYAySD0HqazAQAkkZwAcjn2pRknAIIPTjpTATxn8KcMEE4IOOec/jTuA3J3HBAAPWm7MsQOPTFOJBIAPAHfuaDkDIxkfn7YoQw4AzgE56dPxoLBiAQARx6HNNAyRklSOo9v6Uq5ABBGc9T3oACzFRjJwMD3pgchwSDjPp1p5yABjjHGOuaYCcgHBxQA6QYyGAYdQSORUJB3bgAQOoPQj3qwSMjceDx6VHISpbacAAnpnJ5/xoArOSzEnj0Gc4HpTcU4gAU2mIKKD1FHc0AAqzaQJNv3g8YwQarCrVuRFFycFzn6Ad6T2KS1IbmIRNgEkHpnrUcYy4HOM5OKdPIZJCc8dBTrYZLEDJA4FC2E99CN1KOQe38qVMFhuyBnkjqBT50O4EA8jnjpTI+GIPcUwHYyCNxJHAB4yP8APanoVicllWUAHHPGexI7/SmkA0+2wZQGAIYYGR0NAJXISScgZOTz70CNyMhCR9DWzBEq8gCrBPykUrlqBzwRvQ0oUjsa2rcAKD6kmrK4xRcOQ5w5rQ063d4jIshQ5wMdwKt3axmIkoCQODioEnFraoARnGT+JouCjZ3ZXu0db5AzZYgHPtzUoUCUHJJIzgnNVDdGW8EjDAwF+gqxHgOnzAkAjgjpTTsCSaZYcAgnHOOwqlOoBBHHIzmr7MStUbpuCKd7icbFgKAMnk1NACI+gAz1NQwtuiUjuBVlyAo44AqW9CkrakNzlmUYGDwAefyqyY5EjC25wB1ycH+RzVC7YboyGPUYHSrp8x0DryM8qDyR7UkUrMlJuVWPaAcjngf1NZN5kzTA44OTjpWmHkUCRsrGoxliMn2wCazMFwzt3JJ/OhsHqrBayhyoclSvAOcfrVy5eNYyIjlyCC3/ANfuapCH5SVHIqVWDKMc54wKltPYFe1mVoEBYbjgE4J7Cr81kDCZILiOYDkrghh9AeD9Ac0sMAVcEDJOSPStGJ1KbWAIIxWcptO6BRVrHNIpSUggjtzWhY4RmkY5wMAVpX1pHdRPOW23EakucEiUAcHjoQMDNY0bhQR1BArWMlJXRNrMdqEoediMgHAOOvA5resVjEKKQCgGARg84rl5jk/U1r2p2qCCQR3BIq07EtXZsTwlYyWbOO2CayJGBlCAjI5wBjH4GpjPJGoCyHAOQDyBVEXrPektHGxXIBxjg9R3zVqSIcGjYgSQKDuk5GQARj9KffQj7O4ZiWxkZqot7MFCoEUAYORkkfhioLy7kMZBcAkk8AZAPuefai99EFrK7KMhIIIOSKQRRvksSMkYNNDAsGHTBJp0bAkgjIIwRWTVmbRaZYnhjPlloyCBtA6ZxSWxAPAwOlNkMcUZZBk4wDii3cMAM4IIyKRTaJp4syAqCS/BA9fX8qhKjY4Qlh5eQQcEDNOeQhihOOwYHkZFNJDq5MZyQFBU4IA7mtk7KzMWru6GsxRgDHklTjJxkkYH65oChFIKFf3gAKnPTNNdg98gBLhQAQTjgDtQpBZCMx7iSCTkHnvTTuQWHLkmNTvAycE8ksePyzUzWpLOAqMSQAEJJwMZxkVXMm6fIKAl+GUcLjjOPSo/PdF8xZMHOAQcnPrQ21sikk9ywFPlytlQVk4BIJwTmtCSzF+cSXOArkkqvIyBkA9OcCs4bwkwEYG5A2SevAOeTWjYMRCCSMtyQOmMAU29BdRJ1gsLcR28WwsSS7NknHGM+n4CqUjM9uhySQSeex9PyAqbUWzIgzyAaIoi1kADy2SD6EHA/Dis2WnZlZGJGApB9+g96sSTBVSJkDKEGVYAg8nnmo4IJJZgpBUZyxx0Hf8AHtUmpKQySAYGNvsOeKlLqVJ30LP9iadfwLJEWtpGHO3lc/Q1z1/YT6dcGGcDOMqVOQw9Qa2tLuSFZcng5ArRuI4tQtTbz/VWxkofUf1HcVW5mcUDSkk9STU11ay2k7QzLh1/IjsQe4NV6QhSc0CkNT2UK3F0kbkhSckjrgDJx70DJrCeaOQRx8hj0PY+orRSSRyCx+mKr6MizXcshTAVSVGMgEnFaNtAEwTzt4Ge5HGazk0maQbtqSm/bTrcy9XJwFJxk+n0HU1mWpFzcvdTRo7gg4CADPrgccUmss0l3FEpxhQB7EmtOS1CRRxwkqEGBjv7n3PWkmkrvdhu9ehI98WRkIAYKSSOgFZk9tHcoGh2rL0I6Bv8DWpb6eskbrOSVcYOM56YHPtjIrCbzLK9aGVuUOCexHY/iMGqTvsNtPRkqLLHFiVCkiEYJ6H0IPQ0XIM8hmjJbfglc4we4z9a3LOeMW6EAMWGSSAR9KTUtklsJESNChySoAyDxj88Vs02rkJq9jnzASoKpyeuTnFWoLAhPMJbI52g9fbilRvlxyW/ugHOfrjH61eiUNGY3JAYckHBH0rK5pZGS4VpiVAwCcYOKLwD7MQRg8H9a1R4faeN5LWUOEIBVxgnIyCCMisjVbe6tCsdxA0Ybo2Mhj7EcGuhtWOZp3KZUFeg+tNjUjkgkA84FBJAAPTFWYhlcEcjgg/56Vg3Y0SvoIigsCRwakI6g59iKQptjYDJ284Pp60RgkZBxjn2p3G1bQgkBBOTToHHCucKCSD6H0qYQ+a2WIAHQDvVe4AWQgAACm3cSTWpe8yMxiOEjHcj1qtLEEIYHAB4571HCCjEgjnuSAD+NSFi5OXjOegHNTYpu61J3YlVyMk/kRUbRAEMOp/Si2fACt0ByM+lTuRjJxxnPvj1/WklYL3K7H5arrkMT6mrDkEZHQ9KgwAoPfOKaBlyI5AqYEBSfSq0J4FSznbbsQMkjAA96SWo29LlKVizEkDJII55qaJmWYSKpV1AIZTgiq0gPZcDPc+1TpjzCS7gBevPpWi3MnqbtprhXy0ulPzfxqB+oFbaOHUOhBB6EHIrjnX99FGJzwAOa3NOViGIkG8cggYBBJ64rROyuxNXZshsHkYpJ3/ckKcFhgHg49ahRnAAcgn1UEiq1wEeUPIsg2E4JBAHvQ5K2gJa6gY1z8xxnsCAPwFZd/xckdgABk57VqAhwCSjjtuANZd//wAfRGAOBwBgdKxLIBilAOSM44poOCBSSMEcDBJI4wcUgGy24mXBJAz1FEelQMpJMhI9wKkQk84AH1zVmFiQQcUXBobaaZaowbaWwCDuOQODzitDc+DiSTdnoRnP4023UA7x1GamDyZIZAeexIz+FMQ0jeSxkYEjByPT8MUAkKMDce4PFOMgIPB47Ag0gljJwAQR2xzRcYu4DjB56YHIoDDbhmOfUjFNDBjhQ5xweBz+NO3EDiOQ9+AP8aLhYbtGeOR9RQVJ6B+egBAx+tPADAFo2B9xzSkhQQcqDxxmmByoYMMZ6d8UmSpI6nuKThVwBz6560FSSD1z2HWs0SAGRjGMc5oAJOAcZ4we9Lg8cE54zigE4JA5AzxVDEAAGVIPOOfWgZIIBP54/OlAGRgA8evSmkEjOec9KAYBAoyAM9+aDhcAgEDnnPJojBLY4HvThlgSDkA56YIoBCEFkycg9cZ4qMAjIx0qYplvlbA6nNIBycAHjP4UMLEYJzjOAegxx+VNlI2EAnJHJPIP41OAnJwAR0A9agmJ8o5J5I78UXArUlLRTAQ0c06Nd8gXOATgn0om/wBcwwBg4wOnFAhop24uTk8kYJ9qbToxlufSgaHJCGOCcDucVIFEYIUc5wTnk06PGCCSMjjHrTmJACnAHXPXr70htChRtIIJJGQewx1+vpUJHNTYG0YPIGD9aYBlgPU0AhnlEjoaaEbcAAM5yOatyZAOAPamQIGYluQo7nAz2ouO1i9E2VB7kU92+WokOFGSDwOlK7DBpGi2FtjlPoSKsDgVBbDEY9+amJAFAFe5wy4NY0zBpCewOB9BWreSbYywPIH61jmmjOT6E91EIvJHdogx9ic/0xSWpxcKfXNPuyStvlgxEIB/M4H4DAqGIkSqR1yKBLRmsTkYpLMbr9QMZCk00H5MnGadpxBviT0VCf1FItkkagmV2AA3EAAYB56064gkW3yZDuGSR2HoKbJIQeBgA8j0qTzSVIY7gRz61UlZJCjrdsxyCTnJ9snpWjDOwUFTgkcjtVMxHJwBgc1YVkSMEDJGAR702tBRetiO/nmlkUMSQoyABgZ9abACVPPXgj1psjlpctjkfgBUkRwSRg57A96Ek1dim2m0TwAJIYzyCOP8KnVAmRgexxzUBXLAZwccH361ZifeuG4YVz1FZ6GtN3Q5ACeenSgErIR0I5pyAAnNNuBgCQc7RyB3FZXu7Fl2zfLgE+2D0I7iufu4vst3LD2UkA+3UfpitBboggoMe57VS1EAyiZjkuMknuRWlNNN3JnqikRukH1Fa0Rwoqrc2ht4rNmXBlUuT6knIH4CpkPyg1uQkOuJQqE+grNt2JuMnqanvHyAB3NVoP8AXjFBLeprBsIT6AnFUZXLEknJNWJHIiIHfiqZyelawVk2RN3aQ0Mc46DPOKuQoCoYDg1SyAwJBxnkDritO1YSxHAAKnGB0A7VEkkrlU3d2YySIsMAVWyYyy4xjgn8M1qBQDWVLJmWYqAQxIx6jt/LNTFXepc3ZaCwykyEE5B45qxE6jgkZJ6Z6VTj4YU52KueuM8HpWsldJmUHZtFsW0bMWJOWGKvWmlGWN5o5QoiHKsMg8Z5rJW5LEggDPGTS7SSCJjnGME8Ee9ZJtGjSexMbSQNuVlzjggY6+1N/s+ZlALx4HbmkDTjkFSPrUwM4UMUJB7qc/pQ2xqKHiARqS5BOMZ9vSrNteQSYChowgA2kZxgdiOoqoyTspIjcn0IqrYuRK4OQSc4NCbBpNpGlqhjCJKpOQdpGMcGrcUZjtYlJyQoJ9ieaqzKJLcggHAyAfUcirFpcpLGCTkkZJ68+9NO5LVtiSJiGx68CkuLcy28gJGcEge45pZiF6cYPbt9aHuY/LIPGe4Oc0xGJbyFJxt75BrYhcnGTWJfqRMXQFQ2Txxz3+lPgvrm3wJgCpwAx6j646/jRcFqamsRLdWIG3M6HKHvjuPoe1cvmuhEhY5JJJ6mszUoAkolUYV+vse/59alO7G42V0Uat6YQL1T6Amqmas6d/x9D6H+VD2YluX9PuIbWOaOWTZIXPUE8AYB4FGn30MEJEzHIOQACc55NOVIGLRzbFLupDNgEDIBIJ9s8VHYz28F7JI7KVViUPYnOQcY6cAUkk1qNtrQh1K4WeeOeIEADHzDByDmuhjcSoGHRgCPxrn0gSXz4EkDkAPGwBAJHUYPIyD+YrS0mQGyUMcFCVIPB45H6GomklZdBpu5sQNgVzniNduphu0kYP5ZFa5u44uQGf2AwPzNY+vXPnyQfKFIB75yCaVNNMcloRadeSJJ5ROUwSMjkEDNWtQuxPpWUOQzgHsQRzg1nWMpjuQB0kBQ5APB9M9DnHNREsoePtkEj3GRn9TW93sR0NSxuJJIjIyD5SFLdicZ/PFWxIc5GSTwAByT6Cl0yzB0sRscNL84PYE4xVyztBbsXf5pB0A6D3+tHI2y1Oy1L1gWtIRHklicnB4ye34dK11EVzCY5o0kjPBRhkGsUOFbJGT6elW4LkqAM5weBWqSSsZNtu5y/iXQzpkvm2+WtJThfVD/AHTVKBiijcMgDHuBXoE6RX9o8EwyjjBHcdwR7g8iuCvIJLO4lt5MF4yQT2I7EexGDUSS3Ki7MkC7gSpBDDH0qrBE6uVYEAHketNjmMcgIGQeo9qvcSAMpGazRbdxJCFSs7IMgJIGT1PSpricsSo4wcGoAcMCMA579Kohu5MqnIIWMnoTng/5+tI7YB5jJHZecfjkmrENhc3MRlhtPNReWKKTgf4fQ1WkIIADIR6L2/U0IGC5JwSRnvVg5JGec8VGF3dBUz4yDnlRu/Hp/jQ0JPQhkXaXGANpwMdxTQR9kkB6iRSPyOannXMSyDOCMHHrnihdPmlsvNSFmBJIYc8DqMdam1mVe6GQHoKdekCJBzgn+lQwANjBxU14CIUJbHP5mhbjexUcArnB5PU1PGGEbFWBOMYxzUTAFQQScHr2q1bIBKAw2ANnfx2BPf1xVLczLf2USkTGcZVQxAGRg+tW7SaGzmJkkDLJGOQOQQSB09jVOBWMKFoo2LEsSAOe9Q3CYtnJhMZUggg8YJ5yMnuKtq6C9mdLFPDKf3TqT6Agn9KlOMjkg+xrjY2UdMgnpnsfrU8N7PERiQ4HUZOayuVc6nYpyWjQk9TgAmsbUVAvXwMDAwPwFTW+qxDAlXtwTkj8/wD61Q38kc1wZIiCjADjoCM0AVhjGCKgkA84EHOAR+tTk8Z796bGu4Ssf4VH8xSAdHyAKsxCoIxwKsR9QOlMC3AdhyxAAGTmrAmDKCMEHoQOKggJLnAzgdM1PHuVsqSARnaRxn+lMQ2EKgIbaST1AAz9cipi0YyBGPrgD+VDSAjDAEEcgjg1CCAxBCgYyCCCcehzQMJQCoKYBB5wM5Ht70w5Az5hGfoP6UpKYxuBPuBn9KejAYDBWI7gGhARh3JBDE49CKQk5JYknPGSQB+HQ1M6QMMsoHvjmmCKMjKhgSODg4/nVaCOXGCcngA9OuaUbQSQc+gPpRgjHAFNKknJFQ0JjgQx4GaEILEAc4Oc8duajKnIwDn0z1qXIUncoLEg8E8DuOOKQDoxEhJfII6DOO1SR2oljBWQA5wcjp7gd6YcrgE5AORknjI6U8EELggkYIOMEfiKZRG1tIDgYJwGHI5B6Y96YcgYIBJ5JB6fUdjmrBEiqCpBDDbgHnkg9x602WIsxkYq5AG8AYIHTOO+O5xQAwIwjDkELnG7GRmmEAJwSCfUYzT422q0bEEsBjjOQfSmgBgFJA74A4P/ANegBoGVJbj1OOfbiobgFVwSMgkcEH9e9WlUyIFiyZScbQOCMeufrxTAw8plIGc5DEc9hj2oQrFCirxiB5Ye4BFIY1YgKoySAAKLjSdrkVtBISZPLJVRksRwPQ1DKhViWBGa1GSQSG3ZwWU7MnI3A9OPY4FVWBCgHk45z2PcUXBK5RxUkQJBOOMVNDbCeYJkRggksTwAOtTzQCAFQCAQCMnOfehsEtSKBSW7gdAQM844H40sihThiSVOCc9aIiixtuwWJwATgAYPNMkIaUhWyAeoH9KAYu4hQpIwecZ6H396lhTcxPYCo4hJgiNT8wOTjnHfmrUAxGDjrzQxoikXGSadHATGGLgA9sjI+vtjvRNk5xyScCmCCdlykT4442nk0hvcnYgMSoJU9D29OKY7DbUpgmUktGQqgDkHgf8A681FIhJOBQikya3P7oc9qcxAGc1DHxGB3HBoLFjgnAFA+hVv3OAPU5qjVy+XkMD7Y/XNU6aMnuWLjBhtW9YiCB2wxqKAZmQe9K7AxxAEZAII9OSadaLunHsCaAWrLbEgYzU9ioW0uJicE4A9Dg5P6kVBOuOM1djgc6CJFIwAWIGcnDd+1C3KbIBKHU54PcUmCqkEnr69apucnI4pzTl40UZBU8nPXFatrqZptbFwJ1+lN8oMCCPaq8m4ADzS+QCcE8H0ppHPPf1pPVAnZ3FRSZBx2OR6irXCgdB6mo45UDbsE4AB5HA/r1qCVy8uM8AnAHbnvSWiHJ3bZYMo8xSoyAeT7e1WcBgCDgjv/Ws4uQ6ADuDV5SABg5BGQf6VhVWppTehMruCAeTT2YlSDwMVAScYU59u4ppmKA5BI9xmsbXNLkURIcrnOO9WWthdW7x4JkALRkevp9D0qvHkkseCT+Qq9ZHawkPQ5AHt61reyuG+guuYC2qZyVU/lgCsrzSBjpV7U2jmkBQkuBg98Dt9OprNkO0YzkmtE7pMzemhb0i2S/1MRy48sRsT9cED9SKzowVmGeoyD9a29DgAtbi4aMk8hWwQBgE8EEdTWKjb5C5UAZzgdBmmiGTu2Rio8ZoByTRW6VlYybu7kbD5qfC8kTBkODjHsfY0wnBJNTJBIyArg55Azg1my0SPeSshGApPUg/yqqM4HpmpfIkJI2ke54qNvkUqSCQeopKyYNtjozT5FBIwCCRkk8gD6VEhFPc4YEEkYx6Vq3oQlqNERLAEEggkYHJpgdlOAT9DUqsAULAkDIOD29qjOBnGcVk7GiuOE5yMjHrV6K5IjCZOMZBAyQf6iswjBIp8YkZgqZJYgAZ6knAFS0UpW3LksszZYzMQDnB4H5USr5c0UgBBYYOe/vUTK1uzRuAHVsEZBGQeRkcHkVLduZSgHUkAevJpFXW5fjlBiIzyRiq8MM0DggZHcqefyqESgHAbJBxxU4nKjJVgPUg0JtDaTL0bllyJVYe4OR9RTCg6+vTAx+QqmbgyKyoCXIOAOtLYyhYdqnBycgjBB7A/hTTJsr2uOv0C2/IGSQaoxy4Uq3I9DWqZ8cHB9Q3IP+FZN2Y8iSJdu4nKjopB4I9jnpTvcGra3JrWUiURg5UjI9v/AK1T3W2SFlbgYzn0I6GqNoSZSfQfzqW8kKwkZ5biptqUnpczhQCQcg4I7iiiqMi7ZhZ2RZyWBOBkkHPbmtMafajgxkH/AGmP9KzNPK+fGCAeSTnjjB/WtwOxAGOMYBJyT+PrWU209C0k0RraQxYKKqnsQMn8zTFwJDg56ZOc1NIqkEtn8TmoVX958owO5PeoTd9S0LITtNZOqEG4X2QfzNa8gwp+lc/NI8kpZ+GPBGMYxxitktbkzegkb7JFfJG0g5HXg1bvkEV/cKpJAkOCepBOQT+Bqj149amLliSxyTyTVoyN/SJTJYKP4oiU/DqKum6ZAS5AAGST2FY2gy4lmjzjIDD8Dg1ssueQAGHYd/pVp6ASbgQCDnPINSxPkH2P9arBto5OAPWlgfEhB4JJppjaNe1kxIATw3H+FYfi62K3MNyBw67G+orTjYhQR1FJ4jT7TojyL1Qh6bV0JaM4wKAwJpxlaDJXkH9DTc7lIHUcigMGXBFYF3It2cknJ71LahGlYuAwAzgnAPOOfz/PFT3DR3NpEdn+lKdpfOAyAcE9sg8Z6mmNCbeCKQFhKWZWHGAABgDHXOSaYkrPU0IriQosAkuI4lJIWGUoOTzx0GapXFrOkzKIW8sE7SASCOo56dMU2O6cP5flEkc/KM8euK1Le8McRxvI5yCDyaSbW5bSa0M5EZGAdcE9Mggn6UMGZ3ABIJxmp5bkNEQxGSeATzmoQwUgsSM889K1MnoTwITCY2GAeP8A69a+l+YmnxAJuGSD+Z6iskOCMHg8YIrZsQBaIQ/UEkAAkcknvxUyWw0+hy9uuHA7Crl0M2hIxwRVS25INXJ1L2rAc4wfyqOpotiqCDtHmZIOcAYAq9fxiG7UpyZFHLA4JwQazE4IrrPKhmjhMigsoGCDgg4BNNPUi2hzxeMALh1KKQdhOCcj1qaNVZCFLsWUoATwcjBHtzmrWptHagywNlnIUA4IyCST06YxUAlJtIWDAkkg4AHfIBq7pIVrsz5oZIwMxOox1IPFVyxzkn8K64pHPEC3lsCAcDnnFVJNNtnJ+YHJwMAAD2rPQdjFiDkZADDGcg1aDgRqCcE8kHj8anbSoVyEbAHvnmqUoyxB7cUMErk5kQjAcE+3NPjlUW8sYYAsQT64HODVSMbQSegGaaQCSyk8ckjjFCG1YvRMCAQQfoasx9QayUODgjj1q7ZqBKGJOAc4JJH5UXCxpwEsSARknoSBn8yKnKuoJaMgY5IIP6ZqIlcAghgwyCMEGlJlCgRvgDsQDkfU0xEm6PbkZweMgE0ADIIwQexH8jUZy7HcSr9OQAT9COoqQllHJJA9aYDgmMkAn3AyKaTHnsSTjAxmkLcYOPQ5PFIpUkhcZHPGKBDsA4wDnpyDQQRyAAfUUBgBkkY9c8U0yochWyRwcAkCgZji1AJywxjpj19KiltgoC5Bz3BP6jtUhS6By20fU9KaROwwCmTxkd6gClkDOGI9ABzUsG8OHDBSDwWGcfhTjaSqcnAJpDBIeSRjpzSbCw+SZSCCAxPUkdajLRgYQNnnOTx+GKmj0+R8HGB2JFSjS+c76YFdHym0YUYIOckHPXg1KYt8YDSEkHggDAHfipDpwU8sxJ/AVKLcgAFyT7YpoCibQBMCQ56g4xg+nWnxwYGc4PcgVZa2DHkkinR2yISRn3yTRYCOCMwMCrSZAIGMDr17e1K8UMgKuoJySDgAg+xH1qQwlicEqCMHB5pVtIABlAxHdiTQBnSqASASQDgZOTj6020Um7QfU5zg9DUlwuyVgAMA4AFFkpa7HGcAn26d6lblvYuSRBmDNlmAKgknOPas+Vi8rMcZJJOBW2tshILPgjH3eB+VYbjDED1NNiiPs4nknOwgEA5z0we1T6jFtjQ5BOCCRUmlgJHI7DcWIABGcgf/AFzVS9Zp3ZQ2EjJIAAGQe3HpQDepY022je3LSIrEEjBGSOlaKwR5BEcYx0wAKx9IzHduhO5WU4B6AggitgsQOQB9BTsTe4TCNYyCAfQAZP1xWXIVLHyydmSAfUetaqkkEsQFBHPTJ7AVkMQAcdMmhlIW0QyXseBkId5/Dp+uK2wxA46etY2nSiKYliFDjhsZxj1rYEi7QSACffrQJvUZcgG0m5z8pOayQAVBrUunDWkxAyACKyYWDKcfSgpMao5YevNJ5eDk07OJCPahhgZzQVcpXuCo9jVI1bvGAIFVOp4GTTRk9yUx4tEmHdyp/AAipLD/AFx+n9a1r61ji0GCMEGVGBIDA8kHNZFnkXGCMZBFALctSjJrRWZYNCQHq4IA9ySazZiRnHXFXdU+zQ2MCJKJMY8vHcYwScjp6YoQ2ZfJPAFRklW+tTBQeSfwFRyLtXOM81o07XMk9SR5xIBgAEDBx+lNDDoTUYcYxjFNJwCQai5VhyvlvbOacFOM4znn3FNgiLHeQcCpyAoJqktLsG9RiECVCQTggkHjPPSrkDAKY3H3SQfYiqRB2l1IOOCD1+vuKkilLOSeSxyfc1nUV0XB2L5BABGWHYjqKjdixxkEdzjn6U0kgZQlTU0EBnwWJCnqe5rKEG2aNpK7I1BdwiAk98dvrV0RMiE7wuB1IJxT28q1i4AUdgO5rNuLlpSQThewFdKpJ7mDqvoM3GKQkkSKc5OME1BcArIR1A5HuD0qYKTgtwOwqvKzMxYZOO47YpzSsrCi3c1Ir5YNLNsGwdpBKkHOevfrz6VjqAFIGOTV6K9M6ESsS4x9GHsPWqshy5GMEVCV2NvQYCNxFPCg9yKTHp0FMEgBwa1TtuRa+w6SEgkjkdaaJJOCCRgYGD29KmD8cEUCJZ3AAO5sAYNJxW6Y03syFp5CSSQAewHAqPJZsE8k1YubKe1OZYyFPRxyDUCD94B71mtyndblyKIYzgZqGUgSEDoKs42gZ+mRVN2BkJBJBPBPetZ2SSREbt3HZ4zTXBKkAZJ4ApwGaTdtYMOqkEfgc1gaElzBIgDMQcAAkDHSoAWGMZAz1FW7qckmM8A4JPc96rlQFwWwCadx2JhggDGT15pjEtIACRjv6e9AyBnPSoSSWJzyaSBvQ0LEqABgZPOa1lcBACARjBrCtiVyeBjironO3GaGxobdJGWJXAA5Ax0ojOQAeT7nOaguHJjJz3HOafBKGUZ6jg0B1LJcKMLGo45JGf0rPlXcSVJBGSQRgAVoAjGarX0JdMxkkjqB3FFwauV7MZ3N2zgUt2A8JkB5VwpHsQTmrItjbaas7sBkA7SOTk1VS2naIu0LFWIIODkAf05oS1BvSyK0cRcZ6D1p4iUDnJNPJAGBwPakALsFUEk9ABkmqsSNDbXBA6GtS21EAbZACMdc1BDpc7sDKBEmecnJ/AVox20FqMoBnuzcn/634VDSe5aTHht6ghSoP96ms4QVBPfRpkZGfQcmqD3xZuFyB1BOM1KVti20i8ZxJKI1IJPOB6VmakFF4xXuAT6Z71ft5YZQWXhgMEHGQPqOoqtcwSXEoMQBAGM5wBz6009dSG7ozxViRAqKVJIxySKnXTiBl5PwUf1NP8iNU2ZJHuaq6JSZDp84t71JGOByD6EHg11KYdQCcnGQR3HrXJvGBMAOARmrFvd3FqdqyYUHIB5APqB2/CqUkhWZ0TwEnOScdM1A58qQEgjB/Sqv9tSsozEue5X+eDUJvhO437iewxnFNtPYaTNv7TFFHmSQAnkAck/QUsepGSKWFkAgZSG3DJIII+grJIQkFN2SOdw/LFSwNtcH36HvSc3fQtQVtTBRiMZ64FSCJ2Y7RwecmrZig+2zBAdgkIAPYZ4FT7QBwKCbFWBTESWAYEYIPSluHaWNU2oApJ4zkk/U1LIQCc1CzAigGiWwIWM8DJPJx27VtWsoSMACsK2cKSOxq/HKQAQalvUtbGlPbW14P30QLdm6EfQjmsi705rNCwYSW/Qluq+mcdvcVb84qBIpPBAK9h7irAmEiFWAIYEEHoQaE7MTSaMVEwBgkjtnqB6Z7itS1Yi1lGQAAcDHqDWVtNu4ABMbdAOSPar1rOBHMDk7QScDPGDyRnpWjV0ZJ6mTajgVrRxbtNuSDhyMjBweOTWbaqQBW6qRwWpMoGEUlyQDj1/wrPqaPRHORgEj6110gmiQlZNwA5UgAgD0Ixk1xCSuGHzEDI5PauzTy5WWTCyAjIJGQQehxRazJvcrXcBvLKRTKrHJYBlIbI7HPTuPSsezYNG8bPtABZc9CR2/EH866gEjkKB9AB/KuT1Em11O4jVBjdkewIBp7gnY6KNgtvEdwyUGRgZHHYEjNMZSQQApDEgHGCKm01vtGl27E5zGAT7jIPWpJLKJsHYQQOqkg/pSSC5QeN1wFKE9ACcH8COv6VlXKlJmDAg5zg10RskAOCQTzyc1j6tBItyDjOQOVyaLDT1IraIupPllgBg4GabcWpUK6gg+mBx9a1tMtyloC4wXJIHfA4qw8EbDnGKErITd2c2AQcHgjrV2A4IPQVBcKFu5VA4DED6VZtIxK4U9D1+lLqX0K0F5JESQQR1IPIq7HrMZm8t4QoI5ZSev0qQ6dbYwsePbJrOuNOEbBojjHIyQf1pkG3HPHMoAO4HOR1x9RTggAwCSDwAecVzUc80DhlOGFadjqRlys6nP95aaYGgQVwVJHbAGRTgzBRwM+uDilUqwzG4bHUA5BPoe4p20nHyDJ6gk/wBKYERxk4BB65AyD+HegShQAYkz0JAIFTCJcgsuD7MePzFDeUr4JdcjORyPpQBUNjGfvYJPTJzTHsVwNuCAcnIwB/hVmYiPBcEk8BE5P1JpAC+DMSB2RQcfjU2AqR2qFj5OWI6sRgfhxVpLdFOWO8+p6D8KmLADCjAHoOlMMgGSxbHrg8fpRYLilSc0m0ADIyT2pPNXbkkgD1GM/nULuHPMioB0AYZI9TRYLj3YAEYBJ6D0pmD2UnPoKA0YA/fA+mWpd0fUuCR6c07A2NPpg/kaZyxAOVB6kg/0qQuAcAk0F+eBQBJuhHABxnpgmnbowPug8dxzUBmIxkE5OBgZFIXIYgRtkdc9Bn3pWC5n6iALliowCAQPwqXRk3SzN2AA/XNMvwTKCwwSMdc9Kl00mOJ9ucs3UYHQetJLUpvQ0iNqk56AniuaPIJ5Oea2J528twQMkHuCQOlZqRkyKuM5I/IU2tQWxdmZbKwSNpAHI4B6knqfoM1kPcIAQCDkHJA61avYJLiVBj5sEZY8Y60yHTGBBkkQY7AZP5mixL1E03H2gSEkYB5A4XjvmtMXALZz8o6kjk1XMIXgN8inBwOM+g9TUggLkEgAL90EnI9+O9ALQV7jgHyhhQcA9s9Sfes+VxtwDk1Z1GQW8IAIJc49wO5qtaGOa4QDJIySCc5AHf8AGqSTVwvbQpGeQDAYYB4HBxW3pVzI1mS7FiGIBIycccVKIYweY1HNSGRVHB6ce1KwIhv7lYrFgxy0h2gAH2NZVjJuZxggcEAnNWtWDSxxhMEAkkd+grNtXEU4LHAIIJNPpYE9bl+X5WU++DQ5wDSSvG7IA6kFgMA9eabI6gEkgevIqS7oo3GWlIAzjimRqQecA1d8uNlDEAkjOQOtIEAPAGKqxm9yS5ujPCEL5AAwM+gxVaJSJVY8gGrLYKgYyQeoHH41HMAsZ2nnOM0mNCXXCmqJJIAJJAGBk9BT5GJ6kn6nNMoBu7JoZMjBPIqYqXQkKSBySB0qmCVYEDOO3rXR2E0c9ttAABBBH8warmsrEqN2c8Sue+aWCGS6mWKIZJ/ID1NSXFqbeUq5IAJwcfeHqDWvYypax2tuExJKCzHuc9M1LZajd2ZKsMFhaFCQRjLE9zWBPKHc7AQpOa1dfVz5RUkqSQR7isahNhK17WFViCATgH17U9CDJkkKCe/FRmpcJgcE84zQ2JI0YFM7Ak5Ue2M1oGVYYiT0A6Vm2bhIwoABHWnXjkxjGSM84rWKSRnJtvUinleaTJOSeg7AUgAQZJBNMjZcksxGe4GaZMHAypDqe47fUVTdlclLUdJKWzUUeBkEkf1pVYBQSQD7mmkZOQcism7s0SsSoiK2ckZGPlODUUhjEpCsSAcUoLAZAB9zUTgljkDk9qSdncbHyOFGB1NRUEHOSc0siFGIPUAH9KG7sSVkIMjocVNbTlJlLcjOM1ADRSGtHc6dbnZbSscEKhJBGQR6Ed6gsbO3N0LtQdhIKoRgKSPft6VnWN6A4jnGUYbSfUe9a0tmRFFeW7lwgHmLknIz1+o4zika3TsZ2szYvpUHG4An61mA1d1kg6jJ9BVEAk4FO7aM2rNk6nKg0YBIBOBnmnIhxgnGKafvEAE0gsEwBlznsB1zUZJAxnIpxB3EnuKYc5ORQF7IA524zxQqknAGSaSnJkHjvTEWFBVRjBOeSTgZp+7tUYZsliDzx04qWOAlcrknPIxkUNXGmQz5CDuM0lu+DT7hCFBYjqcAGoF4INKwX1NEuAuD0IpyYVcAYHoetQRncoI6jp7VMIyw5OARj8KDRNJEJcTTIhJKA5IJ4yPateKUBAc9RWRIvlMCoxjqB6UrXJ8sbScCgSa1uTX6RzsSgAk7kcA/X/GnWSogIixkcFu7H/AVRaclcA8nuaZG82diEnPGAOfejUSaTubj3axxbnOB29/p61j3FzJO5JYgdgD0FJMlwx8yZW6AAkcAeg9KjxTSFKTY0gU04pxphpsk0NLt1c+bJkkHCjt7mtd44duCAD2IGCKyLCcCEIeCpP61ZaYggk5HpUNmqSsDkgkE9DUagOxBOADjOKJ5AWBXjI5qvE5EpBzzyO/PtUpahpcsS2DM6ujjI6gjGRUL27IwDYAPOOuB/hV1Z1C8kAjqCaq3N2GYBACQep6H1HvVqwNJaokSyXALSEg8jHFTBY4hhQAKz3u3YYAA+nT8qdGCwMkrkAe+BSYJoumUE4GDTldwRiOQ++DiprGCZlBjhjAPPzkgn8gcfrV4K6ECSMoegOQQfoR/XBqW2hpmVqMIRLW7GFM6kOF6bgcfmR1qssxBIJJ9Kua+2LKKNe8u4exwc1hiR15zzVp3SaM72di5J5jHOAB7moiXHUA1HHNI7hScA9TgnA9eKkjV3dlJwVOCeooC6YqyFWBwfQ1ehkqo0EgBOAcDOOh/I0tu5zjoDQ0UmaYYFWB6EGmRzYXJPAGaFJMT4xnBxn6VnrKxXsSPTpQlcG7FrzSNueDjJHpSvKEtpSDh5SVAAHI4zz2qqj4YFgzEnnAqy4MsgdgAAMBRwAK1vdWMUrO4lsBERIRkAg4PAPNVNSvZLqTaxARScIucA+p9TWxbxxspGCWGCqgdfY+g6c1FcRSKzA7WIPDeUCM9etS0kVdswoYZJHCohYkZHbj15rrLMGOyhjcYKoAQDnB9M1jJaFCXIyc5xvxg9x16VYinMDlyI2QnDAAEfnziobGka5cDBLlQOTg4/OuRvJTPeyyAk7nJG7rjoAfwArori4Q2TmAKSwJQKBgnp09RWAtlcMwCwSE/7pprYGbfh6VmsnQscJJwPYgGtXBwcOwJ9x/hWVYWz2QO4As6guCT8pB4Ax7E5qybqRCCYw47jODj6GkCLXlt/wA9pAfcjH6AVjaq9zBdHaNwIBOMnoMde3ArSNyrKCIkBP8ACcgiqV9eecpjaAxMMgSKc49sd6pOwNGZp+om2nJdco55C54J7gHium3B0BBBBHBHAIrkTayrztJHqvIrZ0S8ZCIGQyJgkZXGzuTmm1fUSdiC8AW9kA6ZyOc9qvaeh2lgMk8DkVmnVfPvWkljPkN0QAHbW7YzRy24e2RQoJBUg5B75/Q0mrajTvoKGJGQCcHsKCkbAFkBB6EjGfzqwZ5BkALx1wDTBOxHBjx6kH/GpuFilPZwyqQQFx3XjFZ0lo9sSYmyCOhxnFarFmkJKxg9mUHnn0JpsiSuCpETY6A5z/Oi4WMWO7kikBA2EdfU/Wr0GrgYEig4HJHBBqO4tSWBmJyepxnAqnJbMgyAMAZ56mi4WOiinEsYkRCQR1Ug4PofepC7AfdJBGMA5z+tcvFLJAd6Eow7qcfnWjb61IpxOBIP7wGD/gaANpUVRwCSepPU/jTSQPUmlOScAkfjzTGYKcY3MegHamAp6ZOABUMrBwACcDr2zT2hdyN5IPUKCAP600wbQSzkH3I/woAiOBxgEeh5pMAchQPwFPeEkHYST2y2MfpUboVwDjJH98k/yFMBc+mKQkgEmmhSBySSOpJoIB65P4mgQoJNITgH+XrQQPf8zTSoJ6DNFgHKQjZYgP3BIwo9B6mlDxgYDDr0zURAB4ApG4UkAHAJ9KLAVNQu0EwjUZKjJzxgntSaXdGRpVYAAYIA59jWbITJIzE8k5NW9NgLM8hJAUcEfqfpSSHd7Bq7lrqMocFUwSOCOSapCSQHPmNnOQc8ir1ykU8pcl1J744NVJIDE3JyD0YdKBGzBcLcQqQFJwMgdjTnUsuMBRnkkCsi3laFiUPB6g9DWnDIZwDjbjjHXFMESRqCSWBwOAAOnuanLHAKxkk+pA/lmogSowCQPU1Tv55Io9qkkvkEnsKVh3M+8lM91I5ORnA9ABxxRpxxeoT0AOai2ljgAH6kD+dWbVSkoOQADTEahIPYH6n/AOvQHRCDkcdjUe8OQCRxzxTt4OeAfyz+VAypdgSydQc5IwcY9qoXAC4HOR19CPX61pXSEKZCAMdFHJrKkDFsuME+oxSEyPJBBHBByCKDnJJ5J5JqQRkpuOcU1kZQCQcHoccUAXrQ7rcZOSCR07dqkKVHYJmM7iQCQQMdeOtWti/3z+lMRCMhQAD+J4qK4yEGeOatlYwMZP4kVVuhlgFBIA6jnmk0UigQQeeabU5GZAGBAyM/So50CSsFzgHjIwcUCZGas2kzW0gbJAbgj29aZHHzkjnsKccEjOB7UFpPc0byeaJQNsckLD+IZANUrKVEnjdsjyySWJJJGMAAUizyIu0HK+jDI/KomJY9APTAwKSG97lu6uTeSgnICjABOfxNVJIztLD+Hg0+NScY7UpcAYYjB656Uymk1dlcAnB7Zxn3qTgqQOmc06XAkCjAAGOM4FSSRGHYd4IYdAMGkzONiMSMpyOfUCpDOGGGP4GnRqY5Q4UAAH7xwD9M8/lRN5LMSFyT2zgD+p/Smm0NwbehCQDyDUkBIcDOAeD70wxlTnpnsev5VIdwCxjA3Hr1/OmmQ42dmOlgUAsoGBkkE9vaowoPTHNTlOHViQEYIzYyXJ6KB0HAPJocLHhRjKgA46Zo23G7PYYAVGMgj0NRsgJzip9xwDxk80xmPbigRUcAPg9BU0jRyqATgjoR/KoZBlyeuaaMg5FIExShzjHHr2oKEDOc+oHalGTTtpx0NAEOCK0dMv57VyUJYd1PIOaokHNPjJVgVH196AJ5U8+ZpGDEsc4yOPagQAKcIRjqc1MACAcmn4yCMmge5VCMf4gPfmlCY6HJ/GrAT3xQUAosBXKHJBGfSoniPUDn0q6VBGM4NNCgjnOfagRQAzx0pygjI645q2YYyckHPqKURIvIHPqaAK4L8FQT6Aita1iMUQyMkgZYA4qgEIOAPl/WrsN0VQAjJHcGmgKWogi5IB4IBGKpjKkEjIrRmUyyFyAD2A7VAYTQwGwuAcg8d/ar0ZzVAxFSSBipI5yMAjBFSNMtTICDWcVOSCcgegq1JPuAFQ4LcgZpgyIDFaGnQDb5jdTVMBTgAjPp3q9bygRqM4IGDmkxxWpqAhVAGMHt61k6jbqHBhXljyoH64q2JcAHPApgkCksTknuaL2LaT3K8emfuw8zkEjO0f1NMaGNBhQBT570AEE1nyTu5OOBRqydETFggJzgCohcyMDkDioSSx5OT2zU8abYwRySTjjgYGaaRLb6DxLIDg4IHqaR3LDoB7iod574prSEjANKyC7Hgg5yeaTOBwc0yME8U8igBVy2cDkVdtQHILDO0cA+uetVkUKCM8nqafHlGBBJAosCdmdBbz7FBB7VcFyJIyrAEHr9KwYJwVO05xVqO4O3k4Hf3pGpV1l5CyR4wgJIP97tWQ4JPU59CK1tRn89kRBwgPPqTVEqQBuBA9cU0rIye5BEhDgliMHPy5zVwyBgRgAE5I9T71EEz0PHY+tLsPqRTESCQIpIY8jGF5I/CoIWIYA9SeuOakRSrZBBPoRzUwAZQSAAxOGABJwMnkU0rhezLcBJBA6kEVEFOACefXAqezaEErNLtwMq474OCCMde4IquZQrkPkBiSGJ7ehpJNbjbT2GvA+QVkAIPcZFSxiRV+eONj6hiP0qVeByAQeme9PIzxzxTERG4kI2xgRN0KjOW+hPUe3BqSOY7QCCeecjkfhSmIMpDAEHqCKaUcEZzIOgP8a/Q9x7Hn3oYyQYY5IBPqQM0oAHIGCeCVABIpYCjKCSCM4BGcZ9D6H2NPlilU5RQ49Mcj8O9ICvJAjKRGNgY84AIz6kevvUKExSCOQMD0AVyAfQ9cc1Z3yE4Cj2JBxSxTBmMdxHsB4DEEg+x44pgSBwi48uQZPIwSacXjIyc49CpB/lTJIp7Q74SGhz905IUHv64qeO5TALoQT6cj8KQEZijdSCSQexNHkArgkkDuTmrH222GA0jL7MCP6dKlDwycKwbPoc/wAqAMz7BGCSpkUnuDgUG3SONy80jAAnaTjOO3FX5ICASp3D07iq7whgQGKn1x0poLGBFbl2ABU88gGuk03BgOBgqcEg4DccZ9xnFVBA6MCwgcZ6mI5/TNXonCgAAADsowKbaasiUrMseUCAVZgQcjknH4GmlNhJMYIPBKjk/Uf/AK6aJQBnkntgUhuRkgAk/QcVJQ+MwtygXIODgdPqO1SYBP3Qaru8bHJjcnsQMH86RJHyAEkIPTcACKALBQEcgH6iopbSNwcxrz14xShyBkrtP+8P8aXzBx3+hFAGbPpQzlAPoRwfqRzWdcWMsWSACAegJOPauhMgBAwSfqOKZJhuCAT6GjQBySbgCzYPcAYAp/mxqCFJ57gc1WwcZJwaUsAuadibjnniXkkZHOcH+gpv2iNugJPrj/GoycggDAPf1oAAUAYAFFguK8xJ4BA7HHNJwecnPfPejJPbIpTg0WC43jGaQgE4GST+FIXBcqMEgZJ7CmAlpNoHGeoPJobGh4yzEKpIHGc45/KnFDggIPxY/wCFSBgMAAgDt2oLjrgc980rhYhKPj7qD8Sao3zSLDghQGODtzkD8a0i4POQajkRXHJwfUHrRcDAKFRkggHoSOtXbaFxEVJwGGTjsPQ1cFsgOd8hA6AkYqQIFHAOPpmgLEAiJAzj0HFN+zZJwcDuMDB/CrTuFHKnpwAKiE4JxtYfhQOxANPTdkAAg8DBIH4ZqzHAFBJJJPc96erlgCAR9RilJIHAOOtADPLGMEAY5NVrm0EoAzgDsOKt5J6A5NNIIySCSe4B5oAzxpkYOTkipvKjQAKoGOnvU0j8YUnJ6kjpSKAMYGT7nmmgGBY8DMmDjkEEVIIQej5+hp2ahlIyCOD0OKBCy2u4cMQR0IJqA2bYw8jEDseRV9HQxglwGI5BPNNYgHABI9eAKLhYo/ZVA/likNqCcsWOfUmrwIA+4c/UUEqc7sgemM0CsVVhCjAApdnsKkdwg+WMkHuRilyBGGYEDOMYp3QWICgHYfgKqyRCWU8EDpwcZq5IRtJUEn0xUaqRyRwOhz3pMZVFsisCMkg5GTTLoAygkEvjk5/KrZUknJAqpPE6PuYEg9D/AE9qGNJX1IgODRkc5GDQTxwaCQRzSN7mq1nZGMOHVYgMly+ST2wKymALfLkjPGR296bjBzgUEk8A0iW0txwfaDg5yKgILN8xxUhBIwBSBCecUzOTvoITlgT6YqaNpCMrkDuRgfr/APXphQ9waaAQcEZpMUXZlhY9xOCXIGSEGfzJ/wDr0AkZ2rsI6k8kfX0/DFLE0ijAKgZzyOQaVRGhyRuPqals3TEYK0ClUIKnJYjk+vPemwzIbgFgAF4Huc1MVkmB2ggY647VbtV2KAY48gdduTVK5jLV6EKcwwkbiEy5YjG5yAAAOvAHWmmIEEYA9Se1XWUMQTvJxwAMAUwwsDwMe3NU3cSRSMJ7EnFMMJOQcmrxQ8AHJJxgAg00xN6AH3NSPQzJYSoyBwOtRhM9SBWoYj3xj60sdsmMlRmmKxSii+UEkCptg7HirQgwcAYFKYDjjtzRYCiYstwMg9aUQICCRwfXtVwRE8EUogz2osBCFQDqafgEgDJqVYscAcUNGolGeCcAY7n0oBakRhORgGkMYUcjJ7DOK0Vt1C4LZc9QRkfhUYgEbgMAVzgjAyCff0+tK4WKAQsehApxTbgjJHQ1bCAADGMeopSq9xn1wKoLFXyx7YqOQcjHGOhq0VwpGCQBwOhqMKCRhGB9CKAZCGPTANABDZIGT1I4JqY7R1BA+mKafL7MOaYhpJI4GT70DA6qc+xp20MCMg/Q04LjkEYpWC5EQhByp69OKY0cTEDBA65NWMDpwRTSgbOMfgc0WC5UeCMAlSOOgyeaTauOSfpirJQdyBTDHz1FFgKxUDkDNJuYHIJB9qnki2jNP8sYBxSsMgE8gXGQajeSRhgnFWDEDTfKosF2VSpJ7mkKbTzxV0IAMEH6iniENwCD9eDQFiiIieVBIHoCaeWcIFbtnA7jIwfoOKnaIA4XPHc8Zpvk4pt3JSsUyhPODSBCSBg81dEZFBjB6g0hlcIVAxmlA5JHYZ+lWAg7gmgoMYxgemKVhkSg9xTyAFJz+FBUjoM00HJw2R9aGCCPIYEHGaushMYGSD7VAsKEg7sEe+KtrFhQWMhB4GAScevA6VKepT2IQCDtYYJGQccGl2jIG4ZPGAcmrn2YsAASADnoM57VHsME37xsq54ZugPbnt/KruTYpFMMdqkAdcjAP0H9aa2QMjBrXUEcEAEdMHFKyB2yyAnsSOR+NFwsUYLu2khMMwAGOCRgg9iD2NDwnIKzxkZzgZwc9cgVbFoByoK9+OhpwgkVSUCE9cEYp3FYqC3jAHDuQMdQB/jU3lKwIIXHcAjAFSRiNCVkyr9SW4z9D0qQxITlWIB7q2MGk2OxTETwkCMiWI9V7r9DU6KWGBHJxyMqQc1MEkQH/SQQOSHUHH1IxSCaQyFWhSQDqUYYx64NFwsAikJAEZ/T9acEckgxlcdyRg/TmpgSOiEE9Scf0NI02O0gx3K5BpXCxCYDuLqNrkYJyDkehHQj2NIC6MoYmMkYChgQx9Qex9j+dTmePIDSBWAzjPb6Uu5TkZjIPUE4BpgRiWMnEjlCOTv4OffIoIhdf9cCByQSCB9aYV2LkyGSMH5cSASIPUEHkexq9b3AkjAEu4EffwBk+4xwfqMUgKUBMUZSCcYJyASCB6gD0NRmUwzA3UcYhYgGSMkBT6kA8eh4q7cae7OZIPLBPJjcZVj6jjg1QkWMOQwFtcKMYYjB4zz2IqgNFUjQAoB6hjzkfU9qkQlskYHHQd6zYHuICDGiSJnmMOMe+CenrjpVqPyHO6AMuDyuQCD3BFKwFvBJBzjHYGmmMMD7eoPNAfkYUnjPGOaeGxnkk9gAf50wK5jdckHIHY9fpQGDcEgEDknirAfJOcA9s45qMwRueQMnknHFADSuSQOR7YNNKjB4Ck9wME054NgyFDAd17VEHAcZjVQTyx4I/LNIAKSLkgpg8jPGfYj+o/KmK5LlSCSByFByD78f4VYDxrISSXI5AIzn6Z4/KgTAZIjkYZz1AH4ZPFAEADclRISOmIzn6HNSieRQA8MhHcqP6VIGJJIi25GRuIIB/CmkFgQUByMkEggH270gHFgMZIGeeeDQHBJIYE+5FQrLGsgV0EeBgBgAD9D0/WpCJDnEcOCepJ/limAeScDawJ7nHFMaB2wMjHsKlLxsScgg+oz/AEo8wLwM59lNMRAbZv8Anrj6AUn2XnBkkPfAwP6VMZAR8okOOwU/1FReaQpLRyAe4xmgANtGMEmTH+8ajdEJJXIA9yc1LI5cAEFVOAF6kn3/AMKlhticGQ5I6DAwKAsQQ2ocZKhU7AdT71bKpEnZVUYHYCnSyxxAbicnoByTVOUSTyAs2ADwo6D6+ppDFkaSfhcrH3z1b/61IIgvIAI7Z7VJkhRxnPTJ603djhgVPHJHH50WAbtOMcY9MUFDjkipTj1zxigDAIwCaYEAQA9AKcEPqBinknBwBzQCSMDBx1oAiKnjJApChz16VNnPOMUhYYySAaQEe0jv+GKQKSTknHan5JPygk9uMD86PJlblsAeg5NFwIiCD1FBycgEmpRAByzknryaDHGBliMeucUXAqCIGTBBOeBknAP1p4SNSeMn2OalkKMu0EZPSkIAByQKEDIigboMD2PWk8hR1AzUwAI4ORTivykgEnFMRDsC8gAe+KAiEAnGfcVIF3H5uAOAMHJ96dsA5JzjtQMjCAjjgD0pCqj7xH4mpwRgjH6GmTFAhJOCOBjqaTYIrhBJIMdF6UTgFyTjCjJ9zVmNBFCZD9f8KZFCsqmQqM5PJGc0XAqRxhhuYgk84pxAIwBj6DirnkjtjHtTTGAeSKdwsZ7RsT0NMIK8lM+hGK0Sqk8E/gKaY1I5BouKxh3EJJyqBe5FVTkHBBFdC8A2kBSSemen41WFmQpLDAHOBzmkUm0Y4V2GFBPvjirMVpJjO3NakduGXIyB7ipBAQeSCOmMYosJsyhASx3E81LHbAsQDkjuO9aQQgHaAAOaaLaRmDBMHsRgfpQBUFnkZo+wK3Vc1rLBwM8HvThFgHGCO3FFwsZQ0yPuCPxNSLp8SHhea0hGSpIbBx1xTANoO8En1ByD+FIZVMQRTzgHjHrSwxgqcgY9xVkiNhhowR2IPIppBOePz5NDEmRmMAE4AHbNN8vAyCakIbIw2R79qUbQCJELEnsf6UBuV2jHIJwTTYIgZACVIHJDHk1pKsBAI2c9sc04iMHOCcegJoGUjFHu+by1HoAMmmOiKcoAQeCAck+4q4MSAlQABxnHNHlgYA49qYFEryCAT7YoGQRiNzn1GMVfCCjZQKxTCbs4jIIxjtQImzwACO+atiMcjBpdpxjGBQFir5DbhyAOpHel+zgkZIJBzkCrQXpxjjv3pwAI7Ae1DGQBSrhgxJHIyOnvTWWQ/dkAB9uR7irJjGcgk03Zg0gKgidVxgHHTB/nSFWXG4AAnuaubcGmygGMg55OAB1Jp3FYplSTgqT+ANNC+W20ggDpkE49qu4AxnNNdA67cYPbnkH1FFwsQAHOQaUKDwRmnhiFCEASY544HvTDEAMkAnuR+tMNhvlK7AlRhT1wM5qQKCCCcg4yCBjj2xUUUQkZyC8ZBAG04yB39Km2EAYmPr8wB/lildBZkRtIyxKhQT6qCPrSRRzOCFEbKOCyrgH9OfwqU4I/eEFAMMFOCfbJqcTkKFSFFXAABJz9MDjFFwsQyWBliIAUknJAAAOOw7iqYtYxwYyDnGCD19K0d5IICKPpnionQuCDgBgAQo9O/PegZWNlnIEWM9eMUz7Ns+UggjoD3HrV0GRRgyE8dwCaSQM64YgkHIOMEfSmhFEwAZOOKTyBnpVwjAGeO2fWgLnjAzQBS8gZ4FIYjV0hB1IB9zTCYwceYufTNAFFoMnIyCOhFAiOcEDHrV/CeoJ9jmoyVzjOT7AmgRUMQBIxR5RqzgE4w/8A3yaOcEbWI9CD/kUAVhGc0CIE9M1YCEg5Yg54yuaeEXgEkk9wMUDKxiHAIFNNsjdiDVuSIjOwE/gAPzpuQgAaNiT1J4ApAQR25RgY5JCRwRnH4ZFXY3cHDQtn1BB/nzUaQuTlDtzyQBkH3OalMggA3kEE4JTkA+46ilYESE7uAcAjkkYNIbVJ1wZDJjtkGpI2jdcqwYeoOaUpGxBIwQcgjgg/UUDKjRy2TAPmSHHB7gf1xTgzthoSMdw/9MVadA4AZmIHTJqu8JiyUBYdeOSPwo1AkDsFy0RzjJCkEH6UnnxggsdpJxg5J/ICmxzgICxJHIwQQc+3rSIRM4lBGACAMc59TQDFlJcgGMFPXuPp0pI0jC4AkIB4yRmpRQVA5GBTsK5GMr0LY9zn9MVC0TmUyGMHPBKHBx9DwatAAg0FTzinYLkKrbggNG+egJBx+POKsDyiQARk8gE8n/Gm7RkHHPagqrDDKCPQjNAEnlR5BIUEDGWAIAp8ZjYlGQKR2IyD7g9/51UNvHncqAH1H/1+Km89tu1kDjp1wf070mgTJjCFOVAAPXA71G8HSRT5bjjK9D9R0I9jSx3QDYcgAcjccEfXsfqOfap5CDGSCCCOMc59x2pWC5Db3JikEcxVSeASSEY+xPQ+xq1LFHcKA2QynIOAGUjuM9v0NVwFaIq2CDwQRwR7jtUfkGNg6AsB0QkkA+2T19qAJTK9sQbgAqTgSoOMdgQOQf0qVzARzgHHBAwR+OKhJEsZ3AMDwVOcj2I9ab5MIUAR4HU7SQM/hTAaZhAw3yGVB1ZcZH1HGR7ipY7tWA2E45wGBBqMRxnIzIrDsJDx+B4/ShI5FjO6dwRyGB6fUc4+o/KmBZWSKQAkx8+rA0pMJBO4YzjKknB/CskwFZi3nMsxOSVHJ9/cfhVmO6ngyZMTRDugww98Dg/pSAna7Rcjy5WIOMleD75oLBxkRSAEZyBnP1FTxzrKoKEkMOMggn86kBycEYNFwM91GMfMpPQhSP0IpmZN2QhcY4IOCPbBrTIHUioZIsDMeCcdDz+VK4WKyGQcmMqe4DAg/wCFSBmxlgAfQHj86ashLEY2gEjng/8A6qcCAQQTgc+9ADSZCpABAI/hP9CKiE4DYMgicnADKef6H8DU5JGcD15pSBIpDqCCckEZGPpTAX7QMjCt+Q/xoEwJB2uPy/xqI4U4JBpCcYCgknt6UxExlGCQCT2BqMAswyN0mOFHQf4UsURZiFI93J4HsKtRiOLIV1yepJGT9aBhHAIzkkM5HJ7D2FNmlEQAALSHog6n3PoKJpwgCx4Zzg5HIX61FEoTLKcluCxOc0gIRDO0hZ1AJOSSf0FS+XIBzgY4xzzUu8HuD9DnFNDAZOR+JpiGbDnJIBPGQSTTVAkZozKFQAEk9T7Ad6dJNjAQjeentREsa8Ahj37n8qVh3IQGU4BJUcDI5xUoBI4BA9TxUww2ACCD6Co5OMAE4IOSATgUWQXISCQSoGF4OTn8qIyMfKoBxySeCamAAURjIGMhcHgHn0poWNQCQcdgAeKQCc8ZII9AMUoYbsAHOCTkYp2YzgkZA6AnGfzNQBGZiQQSe2eMelFwsSGVAuS+AOMD1phnAHALHGRnilCSE4EZBFOMMh5IAJPUg0ARF2Y4UYJHTqRQICQNwJI75zmlaAqTlNwxkn0/On/ZgIg2QABkDGMUwGeUAc7MEdDigIAfujOeeOtSiAFMliDjJA//AF1HGodC5JAGc8nNADgQOwH6UoqMuVUEng9ASDxSuRuABBz1J4HX1FFwsO2Z655pQuDSBfSRvwBIP5inYJGctx7YouFgC4yQKhwJZQowQOvrxUjNjPMg9CCMU6JfKjMzAAHkZ6mlcLEV0WZhGASBycHGajUYIwcAjt1NOU73YkHLHr6fSnbQSRnk00gYFQecAe9BUdcU4Agng9KfgUwIgAeOhppQgYzn6ip9uRnHWmlTxwaAISvI9e9JtySD0NT7QeDyaNgXnJOewoAiC4Q5IxnANP8AKIHPHrTChyQ2cA8A5pxQDGM4PXP8qm4WFKKQQc47Ed6WNfcDvzg/lTAp3Z4A9OtO24JOBnvQFxxlHTnI7gZzSCXBB2npjk/rSFQec8igDOcAk+1AXEJZupOPSkAzxmnYJwAeKCuM4yfWmFxMHOARRg9hShcHOcCnFgF5OR6igCMjAyTipIAuSW4I6DtipFtyzHcgIHG0c/ialaEGMggAdCcgY9KQ0iIrC+BvQEHjGM5+tEZBXIx6fSnwLaspAIDg4IY5H4Z7UpCNkAhs8HGBRcLEDojOTjkccHGTTCm3uwH1Jp5j8vIUEgmgfMMEGmhMYHJGAcUu456gZ9qQqMkUIuSR19B1p2QXHZccggj6YpA0hbaAhOM9xinlSqkgdOuev5UDAw5wwPcdB/hSGOCEDJI59B0prsBgAgkdgefypDKC2GwwPTj9OnNLiMNkKAcYBUEce9IA3EKCQTx25NNWRGJAIBzyCMGgy4ONkh56gZzSGUY5STH/AFzJx+VOwrkoUgE5wAOTmoWXc25XJJ4CjBAHqT2+g5pjOrzQ4zjJByCMccdferRBxxgfUcUhkAjkXJeQEdOFwB+tEqyBMcEY5KjJx7A1YIwMEjn1qG4YEiIsFB6nP6UAVio2kqDgcg9s04RmaPIYAAkEZOc1bDggEFABgYBGMelVpAbeXzU5QggqDnA9R7j9aAFCMv3oi2P7pHH5kUEAnJicADoRzj2xmrAc7CRjBGQf5UBgxAIAOMnB4zRYLmdM6ZBUOR3HQ8H6VYQh1BQgqeQRU7qrpkgE9g38qhayTdmFjETzkcj8QetCExQDn6UYJJHb2GKjxIkhR5IwAOCAck/TP+TUohmIBBUAjIBBB/HqM07gJt45HHrSEY6DBpxWdFLGMPjnCHJP0BqIShwSgBIOCCSCD6EYyDRcLEmARggHsc1GqBCSoBBPTGCPoaQmYAZEanOD1P60gW5wSWiI7AA/40rhYnjIcZQEjODxyCOxpSpBJIxnrkYqqAxZleMF2A+fpge3v704wlOUllHcgOeR3FFwsWMCkK46DinM0ZhEiSFt5wnck+mOPx9KiM7wSBblAg6b1JI/EHkfrTGKVBOaTZ04xU4AIBBGD0xz+vSl2g9CDRcRXKHPIoEeasBQTg8+pBpRGBRcLFbysDGDTjECBgA+xNT7R3Ipce4oAqtaBlwBtyc4B4/Kmi0KDAAYj1ABP9KugYoJyRzyKAM6S1XBLRmM4yXXjH1I4/OiJzFhS5mUjggEkfUDqP1q9JLHGAXOBnA55J9APWqQMj3DkRyRqwHKgEcep7H6cUXAsBgcAcE9iMGnYNRiMOoDHeOxPJoMYHAyB7E00AkkJBJjIBPJU9D/AIGmhRNw4IdeuOCPxHUU4rIB8khB64bkfSmSE5AlcqSMb1AGD6H0FDACrAZhcSgdQR/IjikjMjYJhJz1KnIH17j8qWJmj/csrAkEqycg9+h6fypSjoA7Rkg5yynn6kdaQAxCKC6lAO7AgUgnjwCJFx9RTQlu5IIBI6hs5H50qpbJggIT2wATTAcJ4mICuGJ6AHJNNknjjcBtwJ7YJ/yPelzGGJU7SRgn1HvSsVeIjKEAg8Hgfh2pBYYLgEZVJGHspGfz4pzMwwRDIQfQA/1pqzY+Xy2yODyBj688flS75A4VQWdhwCRgH6g4ouFhfMUgKysM/wB5cfjRBBcwMTFIpjJz5bcg/Q9jTis5ykkDEHuCMDj6mmrFOCARIhXJBHII9CM9R64oeoWLELmUHaQrgcrnkD8uR71KB82ASRjkg8H9KrhlYLJOJI2UnHBz+g7+lOFxE4I83b6BiAT74PNIB8kAchgWjlHRlPIH8iPY1GszR8XAVQDxKDgN9R2P6UF5D925tmGe45/Q800m8xjNvIPYYBHoRQBYKlgGCFjjgjH6EcVICRncpHvxWStvJFnzYyYic5UnC/kelTi3gPIQdPvAnP507hYlvEZY8gAovPQkp9PaoEwMlC3I6E0vkojZZjKv91pMEfT/AAqZFtpFAQc9cEkH+dAFWVJGIKnBHA7Ef/WqaOS2jVVuAylh/GSQPoQcEVYWCNcggsD13EnH0oNtA6lQvykcjJx+RNMB0Ecbrm3kZkz1WQkD2608oEIJMuOmCSR/Kqy2UcAYIZEBO4qpwM+o44pxSQYKzzqDnkkED8CKLAWGQSAA4JHQ4zioZEMSkk5UDJJByKmRiqgMWI/2gB/IUvmAZwRj6ZH4UrAVfMUAfvFGOoJFIJUA5kU+9OktAXLw4jLA7gMgN9feojHNEQTkjHYjH9KV2BO9lOMklSPTPX9KFtJwMARgH1Y/4CnOznAZifbPSmsP3Z25JxjNVYVyqYwX2AKSpxkHOfz4q2ICFAxGBnOOSf0wKlsIj5OejEkk1ZdBkZJA74xQkNsrpFgAsefYYH9aBEMHBIPoQBj9KkkYiQhegAFNHfPWgREIyGysjAgY4wOPypsiFIywmYEjHbmrByFzkAe9RlC4ByQD04zmhgMhJK5kZmJPXcRn8qeY1Y5IIJGMknJ9uvSopDh1jhc7zyeBwPyoAbkNI7c4HOMUXHYSR0jxGACfU5wKdDAJQDglQcgAdSO/0o2Ak5Bz3J5pBDFuyVBPrjFIC1GgOSsYUHqQAMmmzSCFSWI46DuT6VXaKEAkpnNMMUYGCCB2waTBE0SlgJmyWYZGeMD0xUuCSSQce3FVRaKoJ8yRQB/fPIpiqQQVd8f7RJP86oC+XIXAIAx2qAyxk8MCfY5qMqCPm5+vSjOOmPrQIJXdgAvABzk96QNIQQxBz6DA/nS4J9T7UAUWAR3JUgkgEYOOBTIkREyGXJHOTke9S7R0POKhSGP7Q2RuDcbRjk+ppPQaHq0ZGQYwM9sVIJYQQPMjAPYkA06KMovCADJGQBkVIYhgOiggHnOcj6CkBE8yngSAmkaVSBnPPGcHFWNm1gFHBxnBpJWCQOTz1HXAosBWUmeQRqCFHJOO1OnIYiMHAzk49B2qS1AWEuQcsM9O1RxqJCZXPJPA7YoAaVAJAznselIUBPJwc8GpQQjAEJgk5IGeP8aCAx5VQB6jJp3CwzGByfzOKUg8cDpShVHRRn1xSmmA0DHUZFHtg/UmlA60bfU0AMKyEdQD6gc0wAqe+T1qcA4x1pspCg7gcgZGOtJgMBPJBBNKahD9CcAn1BxTgxLYJ69MDigCQAHigKCT/LFJkcc9fQ03gk4JyBjqaVwsPIBJGKNwB7A+lQowbK55HQZzmplRjgeWSPfgUwsNyCxCgkg88cUZkIIEeD71JkqOYyPccj9KPPjOQD04OBnFAEaISQHOGPQEYB9gelBhjUsGCgDqAQP5U53BwCHbBBAA6n15pYYowcuwz2UjGPr6mkMUB3UASSbTwRk4A9j3pY7dAMHcSepJ6/XFWMA9MGg47miwrkIt4xnCgGgwRnrGDUmT0FBBNFh3IhEgGAMenJoMQbHJBHIwcVKBSEcHkj3FMRH5WDkYJx0bkH/CnRuoIDIEJHBOMH2BoBx0y2Op7U8IWX5iMfTOaLAMkYIc7suegU5P/wCqoQpYl3ALk8k1YFsq8qT+JzSFCDyCR7DNCQXGBTRjFPUg5wQO3PGfpSFBnJzgcj0pgRkhRkkAH36/hQGI4WNmJ9sDFSxmMEnYoJ6kDGalyGAIP+FICsLYupEgAJ6bef1NMNgBgLJIoHU7iD+AHH51bIJJBOB7dTSng8ngdM0rBcrGCRAPKnJI6iQA5/EdPyphlSLK3EXlOejYBU/iO1WipGSvfrjn9KgdyMhwCD2I60DEkgQRlmAjIGRgghvTH1qGPAJBBAIyAB1NSbYliDQgkID8meQM8kZ+vSnROJdxQghTg9QR9RQBFAwDeW2VJOQeRkVOSpGVaNgOdynrTmWNwA7DIPB6kfQ0qBJYzvCmRDhwSOQeQeTnkUBcgmBUxhOGbOVxnPvThE55ZyvsoA/U5pzwBWGyNBIpyAOAwPGPbrTo5VfjJVgcFTwQR2xQAqRRrgqoz69T+ZpxyDwTj3pSDkjNIcg0wDAYnHUVBPZxyyCQErKBgMOpHv61OSSMYGfQ0u4EAE8jgUAUI45GZo3kUSA8BhgEeoOefwpTaz5BVoyB1HIP54q3IiuBk4wcg5xg+o96rLeSeYYyA4BIDkgAj1NKwXGGEKckSLKRgYAIP4/40CAsuHJX/dOP1qyRhs5BJ7njj2pe2DzRYCBbOAAgpGc9SRzSSwFUIhm4PVJMEH8+RU5IA6AVG+NwzwAck+lAFVYoVO2H7XA46quMZ9cdCD7Uga+jxuEcoHqQD+Y4/StAhHQbgGXsQc/kaiK+QpLEtETySMkZ/n9aAKwv4xlbiOSI45DjIP4irKTxnBV0IIyCDmofMjlBClAB0BPU+gqIq1spIIMZPTYQAT6E8UAXBcJnJOR7AnPtTPtUO7AJLdwRgj6g9Kd9lJUBSqHgkHk4x0446+9NbTjKQWmwV6MFx+pPNACPOvQIT9CAP501bmMkjynDrzjIx+ODU5sI+glII7kDH5VWawlMhKTqD0JdCD+BBoAkhBfEkihjzggZA+g7VKWDAkEEEZBJxgZx/Oqxgkt2JdSVHAkQkYB9QMfnipQobB4YEZB65osK40hCw3P5ZJPKgk5/kaQGYRF3RXAPVCQSPXB7+2alAK4yMegFOwMYwMehppWBtMrF5CMiCTHvgH8s0Bi7+W0YBPQP0P5ZqyVbnJwO2DTXQsMEZHX6fSmA0QBYhGCZADkKTgg+x7H2psdwY2AlAKZwJCOQfQjqDQhlhck5mQ4+Utgj3HY0ks8cqkKW3AYKFCSw6YJFICR4VbDBUyDkAjg+/FPHl7gGjRT2yB+h71UG+2AMIkMRHKOCdv0PpU6TxOAACQeqgdD6CgCSWAMuVEaHuSBg/WqcbROxjIIB4KFSQSO4I6expy2xDYdn8s5wBzj0zVggxKAmSAMc85oApSQkNt8tpEJwNycj2J9PcVJ5cghEYjLLxlGIP8+mKtpIcZIBB5IH8qduycBePTpinYLldFkiQFGkGDypG8D265H51JHOTkSRlD055A+nepCSclQAepPrTgSQMggngZFAANpAIcEY5wf60AAjLAEfQEGo3gAUmMFT1IBIBP07U3eUwHGARjIOP/rUASEIBgopxzyBj88UoSM4zHHjrwAKQSxngHJ6YI5o3Rk45GOuQQfrQAhijVceWOTj5RgY9/WmG1jWQNBIUIBzxkf/AFqmJG0ADcfUHNAIJxnJI5GeaQFcJtYedHHlujAAhvof6GnFARhVAxyAOMfSpzEhXBAIz0I4qCRHjbMJDZ/gJA/LP8qACMlVCAEAdATz+dOjcFipOSM/KTz/APXpiShwSMZBwQRyD7+lKyq4AI56gjqPcH/CmBKFOTgkD2x+tAJGByfwquXu0yQRKmehGDj8KUTlySCpzxwSMe1AFgMW4xmmgDJIyD3GBiq5lkUfNHuz3BpBdgHDCQE+xNAi3uAJwPwx1pDIOhBz7AkfpUCTxyHAkAI6gjFSgDHPIJ6gj+VAEUjeUP3gIJ6AinFysZIUAEdSelQSlpZlDDcpwMDj64qeco8ZCAckAYA4obY7E8ZVIwVGCwBOc8mpdxLYJAGM9elVQJAoVgowAMqSSfzpzwBwAxJA6ZAOP0oETSyxx5LSKoHXJFV5LkA/IpJxncelMSOPy3zjIPB7/wD6qjECkEgkA9s0rjsJI8jkgqT3zkAflTvNmHBbrwBmnBQOASffNMt4At2XJyByB15oCxLCCqtIw+Z8AZ4OB3/E1MAT0JyfUU8gkgnBI6DH9agMpDlQis3QEkmgBxAGC5IA5OeMUoKFSQQR2OaYcZ+dgSD/ABEEimtLGMZJOegFFwsSAeuAOowevvTS0O7JYZHQZ5ptuY2BMhGSeAR0HrmmSvApCxHcSQCB/CKVwsSM4cEEDZ+ZNIAB2x6CncdMe2PSjABB45qgGkZ65FO2+wPvQeCaCSOcUAIVzyOPagZB5pc84waMZGQCAOuaBAT7ZqHeY7klRkjBGRkGnFt5AQgEHJbPP5VIAFUAfjnv9aVrjvYWO4LBg6lQeQCeRT4ipQ5GSDjk8Y9aYSAOSM0BiSADinYLlglQoYEE4zgnofSoNxuZRGBhAST6+/NMkfCkHk9h2qe3TyYix4LDPPYUnuF9Bt3KQojUFi3ZR0Ap8BUxgAAMANy9we+abGA583uRgc9qc8YfByQw5DDqP/rUAOlPy4YDB4FRAH3wKhnlkeQJICoU49j7j1qQQKFBIJPZc9aQWHYI7E0AHOCDUJijLYIKjuAT1pxt4ywJLsOhOSSM96dwsShCRkDA9TwKYXjAy0iY9AQSfwFVnjAY5YSAHGWyTUqogOAAT344pXCwhuZGkxEgCgfeIyc/0pRbgkEuSx6gHj86lQADGMD0FPAwDtB9hnigZCLZQxy0hPQAHNKLaNWO55DnoN2P1qcEEnOSQOcjBB9aaWRZMMARjg+poAhkgCrkMQ4xwTmnwIHG9m3dsDp+NK0pjGTHxnGCcAiqoJRyUYAngqASD7UIDQGEGAAAOvFJIwC5JAHqD1qoHkIAZgfw5o25IJx+JqrCuSecFbglh7DH602Q+aclAPcdfxNNBHUkYPHHegMAe3pRYA2nHOR7k5zTCgJJBJBGCCcgj6UpIU9CM9cCnKrY4GAe5oC4R/dAYZI4GRjjtUoypyCQO4PIqIxlsjkH1NALxHBBcHptOcf/AFqlgiwHPoSPUEGmmdBncCPY00BzyQB6Z5NNeHzCCzkEcAjigYpuRgBAcnoDxTo33DMwIOegGR+dQvbMCGWQhlyQcZz7GlEwCgsy5xkgHApoTLImjXA5x0wBnH4U4SxkcsOvfj+dVBcxgEhlwO4Ip4nVhkEEd+QRTsBcBBHBBHrTZGA6kA54x1qk88YYZbA7kfoMjpTBcwDkygAn1Jz+NICd5trkgDGQTlhkn1A7VI5YkFBuPcZwfoBVOWa2eEiFlLn+6MYAHer0QBjGOgA5BOOlJMYIWZTvQL7EcilwoBCkdM8HNKQAOTk+nINAADgEADrkDnNO4hoVwcjJHocAUhVs5HJ/EGp8gruHI9+M0yQZAIDEccCgCIOM4JI9OM0kignOOnTI4NOD5OMYHrnNDgKeSAPUn+lAwEavGRgAMOq4zWeVktbvAIWQDg55IPX6jFWzdJuyqyE9iEIH5nFNmLTxGMgLnBDEgkfTHSkxIUSRNycqQeinofY0yd4y5kAO4gAk/wAXvzUSwFGAaQuTwOB/hzVzGUC5O0DBAFAyCKctJmKNSQMbWbg+4ApJ0aVwzx4OMEdc+nNJJGY5QyuQByGAyfpjvU6MWQEnJxgkDjP0oAiDPAQMSAHIAJB59PX9acJbhgMxxgdCSTz7gf0pkkTyxmNiCRyCDyD2P5U20nL5jk5ZecgYBHr9fUUITLI3kfM4yeMqAMfnmgpnq7nscnj8hTwARkc0HntyKYDAoXGABj0FG0E8gH2I4p/GBk4zxQQOnbtQBXMO1sooIxgruI/EdqUKGJAkZT/dkHP4Hv8ArUwBByabIgdQCSCDkEHkfSgBhEi8tGGHcqf6HFRPMAAVjcgnHIOAfc1YLFcBsEY5IGPxIphQMCY3xnnjv+FIY1VjYgpIQT1KkDJ9xS/Zo2JLM7MO7HI/IYFQyLJyHQSL7cEfh/8AXpEQhgYp5QAMFTzj8CM/hQBbUqpwowCMYUdT7ioJ3MyPDEC24YZgOAO4B9ajiu8zNbTFVBOEIBBYeh7A+1W0QBdoAAGflHApiHFyFBU7MgAEjp7GlJLcHlSDnPfPtQqhcgAEEdhThnvyCOBjmkAA/L0ORwR1x9KM7lByMHpTgDxkYwMnB4o24OOgPIPofpTAj5K4547VAbYo+YTgHJKHofceh9ulW8jaM8Edccg0hdRkKAPYjNAFNGLE5GCOCD2PpTw2RkCnSIHIIIBHQgYz7H1FVjOikq52joTnIP407g0T7s9Rx70hOcEjBHX/AOtSBgcf1FGAepoAUEYAwRj1qvPGTIJYSRJjBAwAw7g+tTkAkcgH2pCBkYIPviiwXGi6hKgg7WzgqxwV9cg1BJBE7E28hBBzxngn0OORUpAWZZWbgAjkDHSpxKOrOFHY5GDUhcpx3rwnbdKSo43r/UVejIkUOjBlPIKnINVbgAkyQzDeDypOQ3saasseNyEwSd/l4J9wBgj9adwsWynzZBII7ijLA8gMO/GDVaO7lOQ8YY9mQEA/gR/WpwzbcCEgDsSP/r07gSF0HBBBJye345pxwBkAYPJIP61AfN/55R4zwTIT/SkL3GcDyVyeSASc+vUUAWSScEkdePeiRA4IPAIwecHHtVYm4JP71F9wgP8AM1GRdnB+1AjPTAGfyouBJMXtoxjdMAcnf1A+oH9KDKWi3p8gB5OCQPbpQwZ1Ikzg9dshBPtg8GofKVT88QYDkMBkj6j/AApXCxKrsy5Ijb0IBB/EEfrTy+QMpIAPfI+oxTYzbvkBUOP89OtOMcQyVjQnPUCi4DBPGrFjKeeCCDg+5460pu4wwYSqSDwCSKnQxgECPGevFO2xsucAj1wKVwsUZWt5nEnm4lAxlCD+BHcU1boKOY2OOAQAc/qKvhRgEDB9QOlNkUEAMCQDx3H/ANemBVW5jdgAJAx6AqeaJHQMS8cgP94KQR+IqxPEHUAjIJ6jt/hSjzFXBG4DALDg46cigDPeWbkLiRc8FgQSPcAdf0pyJcOgJjjAPIAY5P44IH41eZRIp2Sc5wCAMH644/lULxKMmTjnJwcD8fT+VICtE8qtho8EHBDEZH41MYGdwXAAA6g5NKUjY5DgA84Ud6VWWKMbJPMBPCk4IP8AX9KAGKMzAKCSMnGcVKYuEXIySTgckCmKCGaQAdduOtSqT52WOMDgd8n+lMCVVyu09uaOFBAHApjMHIABBHf1oZmAEYHJGBjk0wK2CWIAIzxnHGKeEAXBYnJzjGKVuOhOTxSAkjOaEgbHBBgkAn0JNGApJU4Pt/WjdjHHGM8UAkkcGiwhxZyOScfXrUZUA525weDUhIAAJx7HvUZOeozzQA0gEAKAKCvHXJ71IUBAIGKQIQM4PHQetAEYU8n045pxiBXJAOe9KcqwwADQ77VIAwT178UhobE5dQGyDk/MRkVNgkcMCMYx1NNDL2OfoDTP3jHIG3374pgTbTnOSO3ApNoHUEkUA8Ack9yB1o3HoATRYLih0GQWAIHQnmq8jPKcDJAHAA6n3qWRQ0ZDRjHp3zTopBGoAQgg5571LBEaxTRjAhBOepIH508rOSAY4wfUt/8AWpZJZGBweSc4PShXcABoxn1DHn9KdwsNCzbseWnJ7k04xXAIJEeTxgHIpQ5B4Ax6ZollYgAYUnjrnNK4WGENIxXAJGenSpmLMAhAAY8gHoKWJDFGcKCQMkk4z7CkhBcmRs5xgDHGKAHjgYAAA4AHpQT65pSDgA8Z60gUkccH2NUBDc4MRJxkHIPoafFHmFCVwSMnDEAHvUcwMziMcAHJI7Y7flVospAwfwAoSBsh8hwcrJjHZhn9aaYpC2SVbjocjFWFIAzg5pJCFBLHAFDSFdlWeKNF3HMRPbqCf6UzciYDcHHY5BHY5pzh7pgfuqOAM8CnRQrGcEA8cH0/CpKI45doJJJ+hB4p6XUZIIDD8KsKxA+UgDrgcfTpTg5JJYg+2KLCuRJLC5yQCfUinPcqgPlRhiOnYZqUAEdBz2xTWiQjDKPbAosO5Q+1NOSZCA44wT0Ht7U4YPQDP6CpJbJG+6ee2RUASZEIYEhehAAz+VO6E0SjkHBINGDzzx0qEODkDIBHQjv9anjAxkYz0NO4iNlMfOwkDuTU67SACcn0A6UgJPBxTgApJwCPbqaAGgKGyc1ICOwA9zTCyg8kVG8oC4GWIPAHAoGSvgnk5NRAKylgWEuSAASOPbFSRgRKZJH5wMAcEew96lDB23FR0wB3A96QbBHGFUBmJOOcninFR0xQuc5AyPSlCMTwMUwGFA2cEqAMkgmqUqxpIRGQcDJJOc//AFq0QgBwTg+gPH4ms0sXmIXADEgDHbnFS0CZJGg8sEBM+oAP86kVQoICgAnsKTaQAMKSD0wQBTgSAckUwEJIAxxg54xSDuMA85pxKjknOe3pSEqTjPPpQA3cQTxnsTmmFCDmMvGc5BU8Z9x0NSEgE4yfXAp2eM4GPqKAGC7kQgSqWLHgoO/07VcNzGykqsikdjGQaoyOBJDkDIcfgM1dPAOKaQNkTzykkJATx95iAPy60D7Y2CJI1/2duQP/AK9SqCeTjFKRg8UWC5WkW5GcSmQkdgAQarwMJGZZQVlHJyc5HqDWjgE1DNbq5yo2yDkMPX39aLAmIFGQAMe5pQQOpGfpzUEZmdtpcKRwQV5PuDnFTCFQQxJLA5GeMH1wKkZDOPNZMEqAc7jkc1MCQACckdT61KckEY3A8EHpVSWBUG9QQAQCAcEfQigCQkkEDBB6ZGMVCG8l2UkHd0BOMf8A1qmGSAwOQaaYgw559jzRYLkhQEA8gkAEA8GqlzEImEkKnzc5BHOfUEdwasImGyrsARjbgED6Z6UoTDlwck9cj+VOwrjYJxKOAVcDJQg5Hr9alDEk8VBIpOGOQQCMDoR70qxtJEJFdT6YByCOOtAE5wRyB7UE5HAwah8q6AHlmMg9Sc4FMkS6LYUxt7E8H/CgCwORgjmjGB16etQRwXpyWAwBwA2cexFMeYxsUcmMjkh+OPXnqPpQFi1nHWopIyDvQ7GHPsfqKrBi7Eli6gjGCcfpSL5ZcjaV2nkkEA/QmiwbFgTkgB4yCOCRyD9DSkxtycj0OCDUGGOeDjsR/LilLEHGOg6Hg07Bcjuoo3Q8lsDOCCQMUljczr8rMLhMjALYdfpnqPY4qYH5jgkf40yRBJgOin6jmiwXLwmjIGDgk9G4x+dO82MHG9eOuTnFZywKvCZA7jJ5/Oq7KRKAxwBznJB+gpDNg3UJBIlBA4yOc0x7yMAkk88AAZz+OKoAlkBBBBOc5xk+lKQMZIyRxkHpQBaN0GIKuFXuGJJ/lS+eGICsSSeqgn8zVYMMhSME9R1z70oimdAI5Aqk4BcdR6cc0rgSTTFVIQFmxjJIGD6471HCQ8IByoxhgRkH61NHACRHMwYkcBRg/hnmpxbW5IJj7YyCRn9aAM+WAwMCpkjTIyFIIAJ9D0qwZbVWKicOR2U5OO5AAqWWyDD5JiAQAA3J+mRziqbW7QqRNDHIgOcg4IPsc0XFYlMlsMEGfA5yYjyfoQKZJd2xYBYHOBxzgk/nwKmtJoyvlCXcR93ccEg9j6kc08xRtICwBPTpgii4WKwQA55G49ATge3NTCKPAGwflmg27EYi2sueVbII+hFAJBAaNgQcZPb8e9ACqgHIAH0Apk1tuO5CVYcg9s+4qbOCD1HpTgMgnPPuaYFKK6dD5c4AIPBwcGrIf5cFSARng449qWWESqAwJA6HjIqrvNq2y4OYicBueKNALIbAwAcepOaUA7uMnjPNIFBGVcEY9c04KAScknPB7CgBAMk4ByO3rSBQRkYAPGacSABktwaaCDkhiBnuM0gFwRwBwe4pMEHqR34oLEgggH1J4BoIJOeMd80AZ8yCW4Yxk565yRtPcj0NWbWeRRsuBuIPEgHUe+Krti3uiGJCvwCeRjPGT+nNWMAHIJ+gHFUkFy2CCBtIIIyCDQhIyGOR6kYqn5gBBBAI6EH+lPM5OAv3ieTnAx/PP4UrBcuBiFy3OemATQcgAg9e/WoY3lDHcQVxkEcfhTzKAQc43cEcj8RSAcWAYAkKe3vQRgnP40pCsBkBgeORmm7Qo+UkexORQAhRC24AKx6sO/1pSSoAYEjucA0DGcEYJ7g8GlByMHI9wKAK8tsjDKkITzyARj6Hp+GKhKEEo6RhhwRsGG+h/p1q6TnjIAHU98VWlnjRhECCGGQTjA+vp0oQEkceIgSSNxyAPXvmmwAszEknnGcf1qxKBFCAByRjNRQEqpUY6k4Jp7MCTbjmoiSrvICMgYBPbingSEEgoMeoJqIIWjcs3AOeBjJobBIaAQoBxmlC5AphOQeO/FSIw5UEAjGcmmnoAZAPPfp70oJIIApDxkHqPUUwOQSo70BYcQQecZpB3BoLAdRmmhwTwKLhYkOFBxzngH0oIIYc5x2JoUknBII7gUTkFTtcAjg4GcUmwsNJ2kAAkmnJCFJJyxznk5A+lEbFVGOSep9aUFiSCTg07AOJIpM5znAo2sSecfU9KYwycF+T3oAcXA6kkdsCk3gnjJ9jTGCAYJJPpTQ4C9Dz9OKBEoJz1UY65OadkDOTkjpx1quXIGQSfqKQFupA/E4osFyff15NAYlwMZyM5zgioACe5yegpw3cMhAK+2TkUmNFkKcEng46k5xSQIJJS3VE9O57f40ksoKjaSc9eDx7YNWLZNkYRhgZJJHT3pIY2cEgRqRkjJx2FOwMAYAHb0FV0HnyNIQVOSAQccdhmpTCgwSCTxySTTEOkYIuXOADgZ4yfSopJC4ARlUEcknkj2AyalEEZ6Rgjqc01o0hIdcKCcZJOOf6UgI44iANjuBjBwAP581MqOf4iOOpOanHllSFZC2M1Hy33ucc8niqsK4jKEQkyMcHGBjJPtxVKUyEhHJO3oT2z9Ov1q8CCQTgkdDVW5wZSOgwOh6ikxoniZPKAGDxzSgoCNoAPeo+QAARn070cgk8Y78c0ASFRnjr2JPFAUAnkD+dNDA9ufzpAW3cgY7AZHPvQA8ttwM9s560pcZ++DxnrwPb61GM+ZgqeRkEdPoaUICQShBHXB6UASAggHJI9RSDAGMGmAnBOTxyAR1pSCCOwx0OcigAeBHwQCD1OP8ACqc8RQ5ePjqCDV4HoMA02eMyREZOBzwM0hlEiUpmCQ89yAR+OeRTDLNjDxk8clSMH8+aU4B4znAJAHNShS5GCCM9DRdisRxiRl3nCgYyB0H+JpC0kDCRTggEjjOfpmrqRFFAYgquSAR/WgokhAZQBjAIzkigZUec3BG5w7gZ44H5etWoQWBYAnJ5yeB9BUBiRGGMEjkEHGfpSAMCSjkepz0oTBovDIAxgUvJwGIz7d6qrPJGQHCyD1U4NWI54XIBkAPo3BqhWI7pwsZAJJYcg8YHt9ajgQjDj5SOgHOfrTZ3zKSDkAngDoKge+mU4jgGOxJBP9anqPoXSSc5GT703IIwF+uD/SqyXM7kgiNTyQABkfmKBPIwAKhf9oD/AAouKxZOVYHAA9KaGYjCjB65IIFVSZw3yzEjknCjg/jTMzs25Z2I9DgfXoBTuM0NrkdDyO4pGiYEhn25H4//AFjVQxBwAwyMkYJJ+mOaBbqikrvU56A0ASggSqSSVU596ughgCOQfSqBDGL5Tk+hHSohLMDhkBz6Hr/hSTE0bBAAyx5A70wlBy0gA9yKzB85wQASOSQCRSxoUGHIIA6gAE/WquFi+08SAZmUZGRyDn8qj+3RrnAZzngKp/maYojABCjB56daAwIOAFI5+tFwsiO4n85lKK0ZU5ycfN7EU4T3JjUDG4fxYBB+oNOLZIBHB6HsPehmJU4wcd8GpGNE9y/BEYIPUAgn9eKV5ZnBXbHHnGdpJP056UoB6sAcj8RQQxB2kAjqCOvt7UARnzE6EAdzjOacHOQMAn0Jxn6UpBIzjGeQKiOWADAEevSnewWuT+cBwQQcgZNS7JBwY24qmoAIUDgEEBuRnrViO9KsVuI3AJ4Ycjn1xyKaYmhJQxXARwcggkED/wCvUSSmCUbhiNjgg5AB9auCaIZJkGBkEE1XubiNwoBzg5znofahgiUDcARnB5BXvUiAYAUHPqOCBVUNdOcI5jjPcjAHuO5pHtppM5uSRng4IJH58fSlcLF3aSwYMFYDjIqKRRKpFwWYZ4JbIH09PrVY2lwAEF3IEGMKB29ieRVcGeCQrJJI2RngnnJpXCw7YYXYJIXUnI3Hj/GkaXZIEnXyyehIOD+OOKUEtIFY4RzyTwQO5zWnGUnUhSsiDg5BIP5immDRmOxzkHAPHXApQ23G5c543Ak1dNrDKcKAO5K8fzqBrZoQXUl0HXOcgevvj2p3CxAWbGQoKnpjrQpDL8pI55JOcH0qZoJCQY3jB7nkg/ypTZggESEOeSVAAP17mgRApIYgggjjJ7+4pkmCQVAJJ4GOtSmCRGAwrgnGTnj696ntooVYvuDsOg6Ae4HrSbGkNgsGCkSHAJztBzj8acLJVkOclMcEYGMetWwQWwTjjPNOIPIOMHjB5pDKccAgx5ATGc9SCPyBzUxYCXYY9pbkMDw319PxpDEYQJFBMYPUcFf8RUoYliMA8cD1/wDr0IQkih1wQQR0JA/Q0gJUYJB46Hn8RTzy2AAR3GefwppAYnBI5xxxTAZ1OATk9VHU/Sg5JIK5BHG7oaQgiQHIAB6CpAxYHdk988YFAED28ckfz8A44JBx6fSohBIq4ikUj+6+Tn8aueWTwCMfnkU1yBgEgE8EgcUAVhKiZVwY2b1ycn2PpVhJRnYQMsMEnv7YprqHUxsQAem05J96qSwXSsQgjliGDtmwB9R1/lSAtTRMqkxEA5AAYHB9RVQXJEhSSAhgcYUgg/Tv+lPlW5SMGKOJSMZKsSMegzimXfnpiZgVlUAAoPlPsTnp+tAycToTgRzA+8ZAokIMf70EIeCGGAfzqO21KOcbJcwzdNrdG9wavEAruJIwMnnp/wDWpiMwA2rF4cSQdwDkr78dRVuNw6BgQQRkEd6YXW7dxGRhSMygYPsB3P16VFJZsgLW8kgPUru4J9cUAWg20DIJNBO4ngc9sVUibz+Y5pI5F+8jgEg/kOPepQLlOd8bnjjkU7ASFVyQR14INBIAJJAwO+OBUL3LJzJBJj1XkCq13KZSqnakfXJ7npgnoPpSAfcSxyzIAQ6rwTjjnt71FdpCsiCIADAAC+3fFG6FUG8KD6jpn1zUhEcqkEqR13Ag49waVwsSRE7cZBwcDAxxUpAY8gEj25rLMlzbyAecME9XGQAemSKuAvkbpCTj7yjAp2uGxMUJAKyOmP7px+lU1kuRMVWdgoPJIB49elWCNwIJJBGDk9ajNtExBKYx0IJBH4inYLlkO44YgkYwcAE/lTvObb82DkdRxn61WSMR8AnB5wSTj86UMVGQwJ96LBcsiYAYIIHqRmj7RCeDNGMdSTg/iDVYzsDzG5HYqQcU17iEqS2cgdCCD9KTQXLL3cYQlGy+MAgEjNUESdHJRBk9c8E+2DVi1UsBJwAeg7irW0EcmiwXH3ZOVBPGBjjFODAqADyOCOpqreMFxgEknJOck9uKWCMrkzJgnoD1/LtS3YbIJHOSACcHoPT2ApQcxbSCpPJyelPMuMBR07dsUw88jP4dKpIGw2gHJ6/lUZ8tWxuIBHU9KkK4GSMn0NDIGI3AEjgChoExyoMdc+9AgGSAxOaRBsBCggHt2/KnhtrfMOPalYLjTAQ2CSc8nGKBAF4EeCepJJNT+aCp2kDI4wMGnbSQCOvXJp2C5WkjCKSSScfdGOaArKowAAR2wanYZ4PPHJ9KbIWVQAevGPSiwrkQRGGD1B5I4OaAozgE8UgUgkkYP1608naoIGR3qRkbxMRgOCOvIwajdCuNxHPYnrVtIwwzuJz0xwKlEEZ4IBNUBmEE4HHHU5oCHBwOParr2kZOUfb7ZyKrhCGI2kkHHFFxWGbSQff0oCknGM46VOYpCQNhB7AmoZMocNkE9iKG7AkNZsMApwc8n0pwYgjPXI9hSICTkgjNLIQgJLEDsSKNkHUmt1MsxkYDCgHPYmp5XYxbAeZDkgDGBRBEUjABA7sT3qONxPMZAMDPHripKJgo2gDIwKcAM85OfQ0meOOuKYZACASM+lMRMrFcgYAJ696rztunij7deRnNPEgPYkDvjAH4mqsjvJICAFIGAc4xSAukEdAAO5pDEHOSTmq4efaAJACDySCePr61MZZFUYIII7gj8aq4rDkiKsCBkAc57VTvGAuSFAxgcj1xVhmLkbmBPOADx+XeoZIixLAkknnPWk9RqyJEVguXAXJwCOufpSsobIOTg4yOKigm2ZViQB6g5qZZA2cggHke49aAEClR1wOuc80oBJBOCc96RiGHJI57DpQCSMjp2x/WgBQOT2B4I7YpwbC5OSR3xzmk4JGCSPyx70EnAzj8O9ABIhKYOM9TznAoAIIBHuM0AHJJJxjoegoCjBxn17g/XigAQ5AI4OamHUYPNQgknAGc/nUqkhcgjPYEdKAKd2wDABNrA4JGMYNQANKBGASCcAAcmp5zGxwjFjkjByQM9etVwQpAAw4PB5AJHQfpSGTxr5BIBCMONrDOKUTFQQoO45HGcfX2ouJY5WRkDeYQCd2Mj1Gfb9acMAnt7ZzQlcTdiMB2ABByOg7CghsEsCSOT9KlwM4xwR+dKAAOec+tOwXIQBkcgc8HIzUT5B6AgdcmrgiRjyDkenFNaBXGE5YDpnH50rBcrR7WIAx6Hr+lPCDcCOCPbioYiVJTAyDyCelWEJI5Bye/rVANkQkEnBI6cYNRwMzAlmUgHjAOasZAYKeSfwqAAKGHOAegHIqRkmASTk5PXB600EE4BBwT1HegNgEgYzxwelOBDAEkHHc9SaoQ1iVAywOeuR0pCQCMsQCOAcYNK27GHII6ZB6/hQhKrggEdgDkEUgHAnaMgn3zQUyuQCCRgZoO0YIABz16UBipOCSM8U7BcAhIHOcDFBUj3/WmidgxJHAHOBzn2o8+MknBBA5oANnPBA74xikVyZAvB5wDnn/CnSSqFJGGOOo6H0xS2qs7iQjCr0zwSaTYIkKMVxnj0wMVGxCAADAHQg8/l3q0WweBg+maYQDyBzSGRAggE4I65zyKCS2R0PbApxQgkgkA9acqgDjAHXAoAhZmVeQMjqaZjeBgkEdcEEVK6hSSeh6jOadHCFALAZHRQOD9aAIQhZcqCwz1AOD+NOKyqOUbA4wQavQMdxAwQeoB/p1FTmUqDtdgQe/J/GiwXMYi1GS8keRgkA9PTOOtaBhWLBVAuBxVLUbMKTIIw6NyFHGD6Z9PSmxansjKfZpCB/eccD2oQmXSSxySSfemEEEEcEGol1CF8fu3jJ/hYZP5jipHljAJLDgZoGSyMSMscHHes1o5Z5y1uCTnHI4wPU9qnLvcjy4YyM9WY4wPU4/lVmCE28Xl4DEnJIP9KLCuUZba5BAlwAerAAge/H9au27hoghmjkIJOFAAAx6cVKjhhkg4yR7U2RYHkAYAv1GRz+dOwXHBgoAHTpkHv6UFiAOQgzx3NQxwTbyVnfJ5wRkD0zVUXs0UpDwhyDg9iPx5/lQMsykQP5jZEROCcfdPqfY/oalZcYJOAeQexqhJdSXQKBTGjDBBzlh79qiktiyqGbIUYHt/hTTE0aT+WoBeSMDuGcflVSZwkiSW7xzITkq4OR7g9aijWNMBhGCOhwRn+hqUhAcsoIPYDGaQDpNRjC5NtljkbSQAR9ep+mKrG/uWBEYWEDoEBJx9T/gKljijJJQAEk5zxn060khKr755GQf1osAWyfaozI00hcEhgxJwex5PcVO8U0QypLqBwD1FVNOuI0v3hwFMoBAIIGRzj8RWsSFGXIAI5ycA0AQ21wJMB+uTj609myxJBIBxiqpQLKZIACxOMkYDDsM+tSR3IIIZCGHBI5ouFieTaFAQBcdAPemq+AcAhhwMHP51Ak5mkCAbOMkkZOB6D1qyJNuRgEZ5IGT+dMBreY4wpTp3PNVZUuVZS0ZliHBCkEn3q8pjY8EEnt3qQADAwQfWlYLlASq5ygwMYwTgg/j0ojO0lSxbPQE8j6HuKvGJXHzAn6gGqzwKWypIIOcNyM/zFABkKpByfQnqPxpEIDEYIBHUMTn6jpTHMkQ3SxgAfxqSQPr3FCFWYMSjNjOVIIFAEU9jDPnIIBOTtx+nXFKbOHARxLIqgAB5CQAPbirQVzISqjB5J6EmiSJ2HABPYGgCo1kISJbMBCOqknBHp7VLBOJVIAIdfvI3Vf8A63vUrLnIJwccknj9apai4QwSQECUZO8EHA6YI70IGS3NqJv3gyJR0IJBI9M1FBOQwjmJJJwCRz+fcUDUVGA6HJHO3nB/Glf7PeqVEgDDkEcEe9O6AtDgECgDIIPQjkdjVKKeWLEM4DNnhwQNw/xq2OQCRgdhQIabWDBPlrg9SABUZsLfdlQV9wSKnxxjkAUBQDyTgdADxQMqyafG64BJGMYJ/wAKrmCWywGJktzwSBkqe2fatQEDjAAp20MCDggjBB6GgRRGM4zg9qXGCcHkdqpQSiKQwucAEhG7Hk8Z/lVkgggjOPQ8j8+1MRJk5AOCaBjjjrSA4PB+lNJJIzye2DQApwKbJGHByASRgEjkUYG7ODgj060oJOMYoAhgufI/dzKVAOAQMjP4VfVwUBUgqe45FU5mjC5cgcd+tQKCn7y3kKA847H2INLYZZCt9pJcglcnPYH2qwASQWJPrmogx+1nnsamA4P4ULYbFC4z9PwpwUMOCSQByOKUDkf5707oR9BQSRFDjHHJyPU0oQgZ4HOBmpDULk7uvegY9zt4BH1ApoIIJJJ9qSl9frQAp4ztJAPBFSJJjhsk+uc59sVEeo+gp/QE+4pdRkhckYVST2qB32nLhgRxjFSysQwwfSnr1NNgVQ5bO2OQ/hSgO3WOTHpirEzEKSDQnJGfWkBFGWgJLgqD0yOBUhnjbktkjgcY/AVDdMclc8Z6UwIu7oO1ICWSck4Q5HrjpTEd1BAwMkHoc0nQD6Uh6n8aYXHmSRhyxIHTFNIJPPU9TSgcCnMKYDQMA5GabLEZIyo78089/pTh1P0oABLIYihdUBG0884+pqNWjQ4ExIHYE4qHGWH1NW0iT+6OlTcCvJKVPyxluM8nJqSFpZBnCxjpnGc/Sp4o0xnaOtP6UXCxUclmMbSZI7cD8cU4LhSBjJ6Gmt/x8t9KkPaqQMaucbSAR6EVLESCQMnjAPp+NNP3qUHDCiwiQgNCepIPOMnFN4BJyMDgEnvRKcbWH3vX8ae6ggHHcUDGlQwwQDUZUp9wnA/h61IOppD96gLlf7QhbBYAg4pz3ca8Egk+gJpt0PnH0/rUUYyOfepuBL9ot2GRKQwIwQM0G5jViScjHUA8mmYHp3pwUY6d6LhYUXUIA+ckjrgEcfWpg4cAqScjgjuKrhR83Haq6k4PPei4GlkEZbAIBwM9eOn1qEzkgDkDGcZ5qqHYnknkinjofxoAnRA8JkUEODggnoarICpIAJBPOR09qlyQDg9SKlAwaaAZGh8zJGMDr61IKO7U9etMTEOSc8Z9KTnPIOaUdR9acv8ArBQA4n1PbnFDlgmFIJJ4BHUegpAeD9TTWOSM9uf1oGVJwGUOPvgZOTwRn+YoE5GRgA9cE4/Kp7g5IB6Y/rVUqABxUtgieKcMo3Ebh3NR3IONyngjB2jPI5+tQvwRipSeDQ2CGhtqBiSHIycgYz/SmxzFWLOAoPAA5JJ/lUiHKnPr/SqjDOPrRcGi358ON7E7SPrg+9KHilUbJACDwc4P61RVRt6df8DU9vGj53KDzVCJgxJMbkb159//AK4qUDAAJI9SOtVrlF+Xjt/Wnxsfs457mhAyUnAyxGCMVGxAIOSGHQ44NMdjkDPepcDaOOxpMaIwpLA4AGeRnjH4VZExGQoAA7AVUgJ3Hnv/AFqZxgcd8/zpDLAYkDjBpQaqmR843H/IqcUASZqKdsEbeD1zTvWoJyV6HHT+YoAcA88gAAJHJ5x071aMMik4IPoCMVR3FUDg4YEc1o27M0ILHPJoBlfbMg3OoYA5yDgj8R0qWLzbgB1/dhTgN1J9ueop9ySAVB4IPH4isVpJIpYzG7Lu64PWgT2NW7trkxbo5gwAJK4wCKzY5wVw42EHuDg/jUgd2HLt0Pc0sY3OM88f402NMiM8fBwSenQ4ppnG7IUkDucAD6mtAou3oOlNMaZI2jGKYC2cFzA7sFyjHJAIOPcYOasiWPnJ2kdSCDz344P6VmXI+zjdCSh9VNJPdTSWSMzAn12ikI1EnhZyQVbHHB4/HvUhACllOABk4GSB3x61kwgOw3KD9RUkyKAMAdaAJZL6QrhITkcFnfg+mAOapiVppyZSAW5JUYHAxxzTo/mI3c9KmkjTg7RwaQxhUDlCGI6g9x7elTDBBLHB67SaYVDKcjOBUa/NCS3JpiEJBJEwALHAyMAjtkUrFoiCoDJ0ABwR9DT1+ZVB5GT/ACpWA8lhjtQA0OHByMj0PUU4FWUk5BPUEVTuHYDcCc4PP4VNbOzRAsSeKYCmBXUFTkqcgg4II6c+tNt5SjZkUSOTksxyfoCen0qeD70lVJuNQt1HQuMj8aQGmsUnAkJQdkXj8z/hSvFGhwQSepLEk/nU85+Y1EOv40gQwRKTnAAHfHeiVvIQEDcGOAB+tSTAADA6morklsoTlVbgelCAdHJHIAVAJHJBGCPwNOO8AgAgEYIFQgfcFSI7FT8xqkDHKgUYXIycnBIyfU04HqQTn35pSOKjnYqhKnHT+dAkOaVkBLCMggjnPI9Md6zWeNCQM5AwACc1E0jvtZmJODzU9sAwdmGWA61Nyh8ccjKCZ5cHkjOKcYI2cblLg8gMSefxNTxncBnng0gPP4UxEBgjLACNTg9xmnLBbbSWgjAB5AX/AAp3/LRvoKU8IcepoAhFtAWx5ajPKjJIP8s1HLpkT5KkAg9s4H9RU6EujbjnikUkRjBPINKwyqILkKY5AJoj1UnJHuD1zUltO0BEc5BTIAYnp6A1bjHWorhFeEFlB4FMQ8yxnkOrDPO0g49+KEZWJCsp9sjNZ+0KoZRhvWmEl1G45+tAGpIQOCQfbIpGYRxku4QY7nArJkleMBkIU+oApsRM0srSnewHBbnHWncEbkcMOoWCGYCQsCC5AzkHAwRjjAGKz4LX90CJJYyCVYBgQCCR0INJb3U0NgqxyFVBPGB61LakvcShucsSc/QUgCziaW3mJlDTISAAAACOxHfPrTAk4QSKIyGGRyR/PNTR/Jqc23j5hUenyO1vIWYn941O4DIHMu9DGY2XBKkjv16UsyTAEIQB65yfwFJIP9Ib6Z/Q1KhJHWi4FW3ijkkcS5MgwSQRkjtzV0RxqpwBg9s1ReRo75dhAyOePetXAMYJoEf/2Q=="/>
          <p:cNvSpPr>
            <a:spLocks noChangeAspect="1" noChangeArrowheads="1"/>
          </p:cNvSpPr>
          <p:nvPr/>
        </p:nvSpPr>
        <p:spPr bwMode="auto">
          <a:xfrm>
            <a:off x="1143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1" name="Afbeelding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9161" y="4112759"/>
            <a:ext cx="4079129" cy="2290261"/>
          </a:xfrm>
          <a:prstGeom prst="rect">
            <a:avLst/>
          </a:prstGeom>
        </p:spPr>
      </p:pic>
    </p:spTree>
    <p:extLst>
      <p:ext uri="{BB962C8B-B14F-4D97-AF65-F5344CB8AC3E}">
        <p14:creationId xmlns:p14="http://schemas.microsoft.com/office/powerpoint/2010/main" val="2460210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71C5F8F2-AA40-3A4B-87E9-C2AA960E6B4C}"/>
              </a:ext>
            </a:extLst>
          </p:cNvPr>
          <p:cNvPicPr>
            <a:picLocks noChangeAspect="1"/>
          </p:cNvPicPr>
          <p:nvPr/>
        </p:nvPicPr>
        <p:blipFill>
          <a:blip r:embed="rId2"/>
          <a:stretch>
            <a:fillRect/>
          </a:stretch>
        </p:blipFill>
        <p:spPr>
          <a:xfrm>
            <a:off x="-1" y="0"/>
            <a:ext cx="12191701" cy="6857999"/>
          </a:xfrm>
          <a:prstGeom prst="rect">
            <a:avLst/>
          </a:prstGeom>
        </p:spPr>
      </p:pic>
      <p:sp>
        <p:nvSpPr>
          <p:cNvPr id="7" name="Titel 1">
            <a:extLst>
              <a:ext uri="{FF2B5EF4-FFF2-40B4-BE49-F238E27FC236}">
                <a16:creationId xmlns:a16="http://schemas.microsoft.com/office/drawing/2014/main" id="{D6F857CA-F895-F948-8D82-EDD06E99A54B}"/>
              </a:ext>
            </a:extLst>
          </p:cNvPr>
          <p:cNvSpPr>
            <a:spLocks noGrp="1"/>
          </p:cNvSpPr>
          <p:nvPr>
            <p:ph type="title"/>
          </p:nvPr>
        </p:nvSpPr>
        <p:spPr>
          <a:xfrm>
            <a:off x="1605257" y="4157286"/>
            <a:ext cx="8981483" cy="994172"/>
          </a:xfrm>
        </p:spPr>
        <p:txBody>
          <a:bodyPr>
            <a:noAutofit/>
          </a:bodyPr>
          <a:lstStyle/>
          <a:p>
            <a:pPr algn="ctr"/>
            <a:br>
              <a:rPr lang="nl-NL" sz="4000" dirty="0">
                <a:latin typeface="DIN-Bold" pitchFamily="2" charset="0"/>
              </a:rPr>
            </a:br>
            <a:endParaRPr lang="nl-NL" sz="4000" i="1" dirty="0">
              <a:latin typeface="DIN-Bold" pitchFamily="2" charset="0"/>
            </a:endParaRPr>
          </a:p>
        </p:txBody>
      </p:sp>
      <p:sp>
        <p:nvSpPr>
          <p:cNvPr id="3" name="AutoShape 2" descr="data:image/jpeg;base64,/9j/4AAQSkZJRgABAQEAAAAAAAD/2wBDABALDA4MChAODQ4SERATGCgaGBYWGDEjJR0oOjM9PDkzODdASFxOQERXRTc4UG1RV19iZ2hnPk1xeXBkeFxlZ2P/2wBDARESEhgVGC8aGi9jQjhCY2NjY2NjY2NjY2NjY2NjY2NjY2NjY2NjY2NjY2NjY2NjY2NjY2NjY2NjY2NjY2NjY2P/wAARCAIbA8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qA2BSgnPFRE0BiOhrSxNycOccjikLA1GHJppNFguTA4PXilLVFnApQaAJg1ODVEDQCRSAlJPakyaQNTgQaAAE5qQE5FMApwFAEyvgYzTw1VhmnhiKloaZaBzSVEr5HJp++iwXHUU0sMUbwTgUrDHUUgNLQAUUUUAFQSAiUEAgHv2qeimnYTVyEHIAxzQ3HFSMQtRbiTimtRCUE0E0A5pgNIJ5FIQSATUqgZAqUAEAYFJuw7FQIQcEYpxUjkHmpZAAc1ESSeaE7hYejkdeak8wVXzilB7k0mguWAwNOqBTUqHjBoaAdSgUlFIZHMhYAjHHWqpGOKuuQFJqkSCSelNCYRttYEVYE4qtjApvOeKbVwJJ3D4IAqEMRTzyMGmEU0AEgngUgoApQDQIcBTgaaBTwBSAASalXPUU0KOKeAM8UDJEJBqSmoBinUmMKWkIyKiOQcEmkkBKQDQFAJwMZpAMLxSjOOaAAgHGRnFAAFFFABRRRQAEA0UUUAFFFFABRRRQAUUUUAFULnmY/hV+qt0h3BwBgjB+tVB2ZMldFUikp+KTFbGQ3FPjALAMMg0mKUDGCO1DGieQARkKAcDrVcAZGTgVbhAZSrEZPNQyoFY4AAGBUJ9BtdR8BCnGcVM8wAOCDjrVIgg4pOaHFN3BNpWJZJAEIPJPOf6VBSmkNUlYTdx648s5654IpmBQc4xSYphclVwEwAAc9cdqdIxZcjJA4BPeoo8iQAAEnjmpCDu2k856VDKWomCRmo8HPPQVcSLjJOBVe4IXIXHuam5ViE8mnA0wcijNMCTNOU1DmnA0gLKqWGRSsAq8sM4/KmoSBx0qOUnnNIYx3JzVeQ5p7NyaiJzVIkYWxURY08qTTCppgxhJpAaCMGkxQIcTTSDS4NNINACEGkwacMjrTsCgBgFLjFOxSYoASkCkmngU8KaB2I9oAppqYqSMYpDETRcLEQpcU8REdjShDQAzFJmpilRlSDQAgNKOaMYpM0AOzijJpuaKAHZpQaQDNKFJNADgTTgCRUkcOTUoUDjNK47CkHFIBRmgGgQuCKTNOzmkIoAXIxThUdOBoAkBxSgiosmlBNAyXIpwNQg0/OKQEoanBs1CDT1OaAJgadjPNMGakQ0hgAMcUEGgYBzUoAKk0rhYiCk0AEGnBsHkUjPnpTAUEg88U8PjGaiDUFqVguWAwNFVQ5ApwkNFguWCQKYZAOBUW8njNBBPShILgzEnnoaMHOaMlRg0BqYhDxSA0E5PHekKkdRimA8NUgaoACegp4cAe4pNDRK+GB9RUJUE0pcnODUbEjmkgYrKBxmljXIOaiByakU9skUwJSAMVImCMYqEuCBnqKepJ5GRSAlqKVyjAg5HpUgJxzTSAwyTwKEMrs5YkkkewpmM9KmMZZzgfjULjaSO4oQgIxTaC2Rik5pgGaAMg05FJPAp+wjjFAERFGMU9hzmggYouFhgJB5p4NMxTgaAJRyAKkC1HGcEZqwoweKTYAmcU6gnAqMkkHBo3GPLAUxsMRioyxzilDYINFhXHoDnB4AqXIqPdnBoBI7E0MY+imgknmnUgCiiigAooooAKCQBmmgk9RgUyTPBppASgg0U2MEjJp1IAooooAKCAQQehoooAjkhVgMYBFMNspOQSM1PRTTaE0mQC1UHJJI7iopoShyMkY6ntVykYAjB5BoUmmJpWM/JByCaUsWABJ4qxNCSQyD2IAqB0KHBB56H1rRNMhpoaeaTFLijFWIaRSEU80mKAGkUhFOIpppAAJVgR1FSBiXzUY4OakjHzcgZNSxosxNkgE8Uk9sXbIpYjGBknJH5UGVi5ABIHcCs+poVpVCkBR2xxUBBB5FTu0jOAABimPjIBGKpCIxSg4NOIABpmec0AWYjnGTTJQCSRUIfHGaC+aVh3EKZOTxS+UCKUNmnA0XCwz7OMZqN7ckcCrasCMUE5ouwsUDasaYbZwcAE1pDBp+0hQTjntRdisZBhYcEGmlCOoNaxUE5IqKRRyMCncLGdsBHFIVIq15IzkZFDQkDODTuKxWC5PIp4hBHJxUgQipUiJNDY0iAQVLHbk1aWAnBxxUoQqAKlsaRAlr8pJAFILUg8iryDApJFBGQcGldhYoPEBxgZqLywTVwoT0JJ71A4wxA6CncLEMiAdKhK4FWSc0wgEYpphYqlcnFJ5dTkAUhIp3FYgK4NLtqUgGkwKLisRgU4Zp2AKM4oAkDEADNIWzURaqGr30lpb5iGWP6GjYZsEEdBRnFOBoIBNFxCA04Gm4Box6GgB4ANLtIPFMBIPNPDCgYoUml2kU4PUgYEc1Nx2ItpFGalAGCKjZSDmi4WAGpFPIqMAipAM0MRN0AI5BpQSDmmxkjjqKkIyePyoGOAzQQVzzxQnBwaWQZpAMfk8UwqT0p56Yo5xnNMCPBB560vAHNITg0wtQApFOBxURajdmmIlBANKHwagLUBjRYdy7kMoJqJzUQkNBYk0kgHhiDxQZCeCKjzQcEZ70xEiOBkGgkCoQ2KcGFIdyVTk5NKwBBqIMBTg2RigBNpzxTlAzzSginqVAwcUrgOCg1IFC1GHA46CkZwRweMUAPeQYwOKSNuQM8VESSM0gJHIosBbOKqyLg59acrkmhyccnNCAiCA5NAXJpc4pVpgSRJknIwBTpFCjNCHAAolORgUuoyuTyaQkUpzzUbZzTEBNOFIqkmpQoOKAHRjNT42jNNjXHJpJXBOAeB1pbjAsKaGqMtk0Amiwh5waAC3QU4ITyRipFGAOMUXAaqHqTgUFDwByD1NSUUXGIFxS0UhO0E0gFpCwFM5cEg4x0FRElTggg+lNICfcacCSMmoTjAwefSpIzkUMBzAkcHFIFGOeaWikAoophOASTTVcU7AS0UgIPSikAtFJRQAEgUgYE4zSkZpuwE80AOyM0tMC4Oc06gBaY6Bxg/ge4p1FAFJ0KMRnOO9MNWpowQWHXjNQmF84AzxnIPFaqSsZtNMiIoNPRVJwSR6YpWj/u5NO5NiI001I6FSAe4zTMDIz070XCwojJQueAOme9M3YzipJSzYy3HpUW3J4qW7lpWHKxA64pyTkMMnj0qFjgY/Cmg4pWHcsmQsc55qN2y1RhsDNIDk0rDuOLDGKYWpxUYyTUTdcCmIC1G6gRMVzTQpBpgODVIGpgUUoApASg08NmoQp7U4A5wBU2HckPrmnBiai5Jxg5qQISAScUwHg5HNIVBOKeIiI89RTDwcCkAKgBpxCjjOaaTgUEDbz1PSgBpCA5xQHC9BSEAUnBNFgJ43J6CplUt1wCe9QxrgZz0qYMQtJjJBHjnOQPUUydONynAHJpcljjoB2p+AUIxnIPBppgUy5AIA61VkPNWOc4Pao5gDgADNMVysTioy1PcYNREUxCFqaTQahnuIbdczSKgx3PJ+gpgTZoJrO/tix27jP7Ywc0RazaSyFBJj0JougNEnNV7u7itIvMmJA6AAZJNIJxNAZLch8ZAPbNc2LpWkmN5mRyNqqTwDnsByT6GhsDYOu23llgG9sisO8vWu3aRmyMYCg4FU5TIjAOCpHIBHrTUlxIGeMOFOdvQH64qG2B6UKMZNKqk08KVNVcLEeKQ08jnkUBQRmi4WIzk0ZxSkYNNpoQ8NinB6hNGcUWC5YD1IHB6iqYYinBzSsO5dBBFSjAqiJCKcJTSsO5eBWnhhkYOaoCWpUnAxQ0CZbcjORxQrjBzUAmUikMgzwaVguSuRnNNLZGKgMhORmkDmmkFyUkGmEA0Bs0ZFAhpBFJTiCelIMg8imAhyaTOKfjA5FIRmgBobFKGpNtGAKYDg1OyajBqRCACSKTGgCgmmkYNSAjGQCDShQTzyKVwsRZzQGINWDGCuFGDUJjIouFgD5o3kGgJkUbSDQAFzQGFLsOM00oR0NAEoanBqrjINSK3tk0NBclQEHOaRmJJBpu8k00tQA8jApuSDQDmmlgTQBKH5GTT3OQMHOarZpQxFKwXJQME5pCgJznApAwPU0pYDpzQBIsQPQ08QkHJNRCQ544qTzjijUZI3CkZ5xVYkk896eZCRxUbEk0ITACnoACDjmmDGOuTRkimBP5nqaUyHHHFQDJ5pxApWGPEpzjNPRsnk1X2kng5pxUqBk9aLICzQQCMGqyyFaUzk0WAsAimuiuPmHToar+aSKDKcjJNFgDkMQeop2/bQAJGHODimSRkGmIf5pzkE0/zx3H4iqxODijNFkFx5YknnjtQGxUeaM0AWEkIp+/J46VUBIPBqRCSaTQXLYORSEgc5qIMSMU8AkjNIZIDkZopAMDFFAC0UlFAC0UhIHUiigAIBGCMijGOBRRQBDJDuwFAA7nvSCKQdxj0NT0oNO7FZFOcMoAIBB6EUggBUEkAntViUDAJAJB4zUYO5iCCCeM07uwrK5WIwSOwpgHJ56VJIArEAk471C7bR7mqAZLgHrmos0OxJpuT1oAfupQwBzUYNA5pASFyTkmm7hmmkGgKScAZoAlEhIxmkzmnLGalSIHrxSvYdiAA5p6IWPFWEgBOCKlWAA4BJzSbCxHFAc5OMYqQIAeAKsCLCgA1G6BQeeRSuOwhIVegJ7nFQMSx9BSlzjBPFAYE5yKaQhxJCgZ4PaoyMnNPLDPHJphPOQaEDGkkHNNZsgD0FPODScCmIi2seQKkCE4pQanjBYgUmxpDY1IHIqQkgegFSIpIPOKCo6E9PWi4CQ5IyafJKFBABJA9OKhkn4wnGO9RhztIJ60JA2MbOSTxmmiIMc55pzY9MGgEAEk9uKoSZFJAQazdUvbbToSzuGfsg6k1qTzrFC0khAVQSSewrjdQ1KOW5XUba0227AxGVow+40PRAVxrd6ZPM3DYxIAIBHsMDnrgVShb7VdtJesAGB+8xByBwMdetTae6W16JyfIiclQ7YJUH0AH4A1JrV5aXd2pi3YRNpIxhzknOcAnPuAam47GdshVEy7eYc7gQMAdsdzSZjyCseAAMgHIJ9qtRm2n02bfKsdwh3IGHLjHQH19BTi1zZ3EcYgjlYgEB045HXGeuPWkFiCGeVWJjmaKIkgBece2BSQswugyygOTnewHFSX2yW7UgxRhgN4iztU9xjAqsDuby1AIyTwOSPei4WLF5PFKkI80uFAzkcg98H0pkawSREtCVcKMMpJBPqevoeKuS3MhRQYIYZAMEooLFR0OD0PYHvWSWYZGSOecmncVrHqgxR1NNXNOyRTGBx3FNyACKkwCuT1qIgZ6ZoAaxBFQnINSEU0jJ5poTGk0Zo2jPFLtFO4hMigYpdvpxSbD25ouAU4ZpuCD0NOGaAAE0oJpBml5oAcGNG40gFOANAACacCc0AGpAQOopXGkKFz3wacEIPJoBA5FAYGkMcABQQAaQk0nUUAISaTJp20nNMOQaYgOc0bSRSggjmnBhRcdhgUjqKeoIFNLGnbsikA8gbcgUA4qMMaUA0ATowzzUpiDDOetU9xBqUTkDGaVh3HmPbgjnPakABPIxTTKTQGyaNQJioK4FRlOOTg9qcGOKCQQSSOKEwIQBkg0EBSe2akBA5IpCQQSaLisQkEck4FN3YqRiMAVA3BOKaBjt5FJuphNGadhEgalDCos5pwBNFgJdwoBpgFOpDHBqXdTRzSUAPDYNBbJzmmE0maAHg04GowaUNQBKDThgkZNRBgKXdk0hkwxkEcU84YAHtUIY08NQMJEAHBqAjBqRmJODTDihEsQGl4NOQgHOM07AJ6YouFhAzDgCnlzggjNMPByKXORzQMiYGmg1ISDxUZFNCYE5NBOKacikzTEPBp6nFRAmnAn0NIZbiYZ5qUEdQRVEMQehqQMSKTQXLYIPQ0uQKqhiO+KXcaLBcmLgUwuSeDimEk0BWJ4FFgJFBY5Jp+DxSRqVHNOyCcAikMKCccnGKY7FSMEYpmd3BNOwDhKDnNOVgcYPJ7UxYwcnPNKFKnOMigBzqHUgHFRmFgwZX+uaUSHBJHHYUqyliR0NF7BYrygqSGAOehHeoHgLjINW5yVALAHPSog/y54AppuwrK5RaAg4xTDEwOMVcck896b5uCMnPrRdhZFMISaeEOeAasPKnYVAXJNO9xDtgHBpRheBUe4nqaUEk0WAkBJNTIMmoUGKlVsVLGiwoqeMgdTVUNmpYzmpYy0KrXCHAweO9PMoUYFRM28Gi4FZge9JjFSEAjk1GSBVITDOKTdTC1IWp2ESFqbmmZpQaYEq8mpo2xgjtUKkAVYhK55OKljRIJcDJHTtTZZQwOAQSMUhG9iFyT69qRoWUjHJNCSE2yICsvVdXa0ZYLWMT3LnAXP3TWlfw3a2rtahPOAyA5ABrjtWvLm0uVlbyYtQTIcqpywPQjqMVTasJJlK+u9Tv7xRK2Z/uhYsAZ9OOMmrdvc6tp4MXmhpUAJgOSwJIyKylF1PMXiy7KDJkEdhk49wO1WoIGvJJJ5JFV4gXfcxy+BngjueAAMcVFxnYaFrov4pY7iNIZkXLHoK5+81TULXbAs0Do7gh0AAOD6dsEckVQnmF2ZZYj9lt1jBkGBlhnvjqTnoaFNvdyPBHI0yyN+6iI8sg4OGY9Mg+nBoQ7mbctJczPM4ALMWdgOBk9cdhVqCzgXDtKsitGThkIAJBA4ByTnp0poZbpiksccZjB3sSSSB2BJ5PUcdRTbAxtHJGWjiMpALMWAAHPUHHbvRYCOxilFyJBEpMbAgOcAHGRn0Ga0I7oSuUntGFzgsTECDKexJ64FZrXEYlkAUFHQKUUEAEdCM8nHByetW0njOniGVjbzW3Q4JMgJBI64BHqaALVnez2NpdqLSM5A3liDtB4OQO5qkklssFw0oBlcYjUEgISRyAOeB6mrFzq8DWBtJIpGIbBK4UEDpyBk1mvFKyeeqBYiQAoPQ44GDyTimFx0TyAkCR1VAQWHBx6YyCc+lNjuZIAwUJlhyWUEjjHGenWj7NIYVmYgBiQATycdSB6cgVAEZgSCMD8zSsB6qGPXGKXBPOaiDEU4NTsFyUHAxmmlSTxUe40ociizC6Hldoz2pjKCM0FwykEGmgnGKaTC6ARA9CaDGRTgwAxRuNGoaDQMdaUECkJyc0U7CuOBBp6jI4xUdOBApNAmOK5oKjAIFAY0Bjg80aj0DAxTcYpxxijIpoGIDTc0pAxnrmkwKBDgacGFMCknilKleooAlDgjoKAQTUQJpQxFKw7k+QBSEAjORUPmGl30WC4pGTxTcNjOKTcc1KjAgg0AMGaUMQORSkgHgUoOQQTRcBhIPQYoDEUpOOophIJ4oAcWzRmkPSmZIpiJAwFPD4qAk0oJpWHctq5IyDTSxPOahDGnhqVguKzEjAzTCxAwAadkGjg0wIyxPU03INTBAaTygTRcLDAoNOVRnGOKUIo4Oc+tPAA6E0NhYQRA89KRlC5A5qYkEYphxnIpJgyHBJ6GnBTnkGpAadgjByPYUwGBTnoadsJ7VLGQTyAPapCAeBxSbHYqGI00xkVdOCKYQCcYyTQmFioVIpMGrTphcgcioic007iehFg0oBp+KXFOwrgikmpgoUcnmoQSKkDZXFJoaYpAycikdFKjBINOKnywScmowSTzSGKIHxlSDmgxyADIFWI2AAGaVmGODRcLFYqygbhjNA5NSykGMYPeohknABJ9BQthNgVzSCOnBH9KQkg4PUUwuGxRwc0woB0IpxJNBBHUU7BcTaKcCAKSiiwri5NGTSUoGTgDmmIBSgZOKkWElcnIPpmnbENTdDsxpGzGSCT2FSgACq8jZc8YA4FIZcLgHila4x80pyApPvSRuEBJBLH1NRo5UcAEnqSKkjQkZOM0MAJLHJoKkAZ4zTZGKnBBApEckgA0ATJkU8sMHPfiow5HBOTimhxkg9D0osO4rNxgDNRgEAknHalyDnJ4qNmBGAMAdKEhN2CUlmwTkAcVEc4xTiaAhbnGB61WwhjnCkk8npVcnJq5cBSoCA571TKkHGOaSdwaGk0KMk04ISeBUixEDocmm2FiMgg0CrDW5Ckkj1FVyCOxFK9wtYeCM1IDUAyDTgxoaHcnDU/zMCqpY0FjSsFycyZ5JpQ+BVcEk0u40WC5KXzTCc0gBNPCnoaEIiJNN5NWBFkjJFOEAJwDmncdisAT0FPVTjIBq2kKjJwSQMnHWuau/EUn2kzWRMluu0bXjICgggk9DSuFjdCknGKlAxWZod3calc3NzuBtRhQoBwXA5xW6RGEzgA+pouFiNCUGDwDyRUisWJI5Pao5GD9GwB3NMjcrkjnBxRuGw3VIRPYSgs4IBI2uVOR2zXmVzNuuiXYykAgE4I74ye4FehavcypYTtGcuBgALk1wl0sM0qC1tpAVX5mbneRyST0GPQYoa0E3cgt5Y7a3JcN5sgPlsTwo5BBA659arxSiKTLh5IjwVDEbhjgZHpU140J2CGNgNgUsxJ3YPUDtnnio5ZUU/KkZLAAgDAQjoRg9eOtFgEWGQvsVGZ+uwgkKOuT7Yq/avaxPCZ5G8wSBgBHhSMjGehI+hrPnvrmVldpiXUYDDg4+o60w3EhVQZCSpyD3HsD6UaIDSuDZPcu7RyRB5ckJkkgjng9PXA7U2WzjMZuLa1lktVwCQSTnnJPbBxVZNRZCSsUYYjAYZBBwRnr78+tKNTkWwFl5MYTO4lQQSe2Tmi4Fa5wZjJCmxDjAByR7UwuWAzyfUnNAb5skDOeh6U0mk2BLIgUj95GRgEBcnGeo6dRSSQsgDl9wYZBwcE98E8EjvTSwJJAxnsDwKDKSACSQBgAnIH0ouA5ZQsTK0YJbgMScr9B0qUGH7OQ077s8IIwAT6k5qoSegPFKcHkUIZ6kKWkAPXFFWSLS0lFAC0UUUwCiiigAooFFAC0tJSgGkAUCgKTSlSKLjsJmg0uDSYpiDmkyaWjGTmgABIp4fjGc0wqSOhoCjpzmkMeGBpw5zjk1EFI6A04ZB5BpAOIIOSBSkArTd5IxSBsUajHYAFM4FGTSEk0wuPByeTQcjpTAcU4knGaVguN5NKATSgmimIcBkUAE0gOKcGxSGgAHTFO2gUFhjtmjdk46UagBABAoA44FISM09CCDjnFFwGlDgnjjtSDlakLqB8xAyccnGaUKGGKVwsRjFPIHGCKY6kHnmkp2uF7CkdwaAKSgUCF3GgUAZNPKqMHOfage4gOCDTjyc9BSgqRgDn1pm4jqKAQ8DBqhJr9lASrGUMMg5jNWJiWhcDqRxyR/LmuJ1Izx6gY2ySxJJJJJ49Tik0Ujox4piBO6H6YNA8U23XyJK5ASyGJ3BI2sF5PY+vvVmJBLI4YkARCQYJJJJAweeBzSsFzqB4ptCuGilqwNXsTg+eK4hn225kAyRjIJPBOcjr7VbtGQyjMYBMYYAEkEnqDn2p7A1c7kEMAQcggEH1Bpa5+x1WSFgHMnl4PyE5GccYPUVpQa5A2RLE8ZAySMEUKQuVl4gg4IpM1ICksQkXOGAIJBBwfUUymncTVhwc7cZoBptAosFyQNgYpyYc4zg1GASakVWDA4IxSaSBNsR0KkZwQehFIGIPFTuAy4JxzTCoTnOQeMGhPQLDkbd1yD2prAMpJHIGeKaGyeKdEeSOoPWjYY0EADgZqQkFcMOD39KjdShxnIPSgSYXBHFAhhABIByOxpKccGkxVITQAEnA608YTOcEkce1MLbQRjk0wZ6mkxpEgdgCAetG4oOOpH5UgIByeaUjdjnBoAQ5IznmojnNS7HI4pvlEnAHNK4CAdxU0bFSM81HsYDkGlCktg8UMETOd6nuKiVcEgACpAQFIJpo45zmi4MY2QSDTDnrUz4YA9PeoiKEwaGmmkU40BgvbJp3FYAhYEjGBTg3GMEkDtTS5JyBihcmkxrQUMCScUwkZJwATQSQaCQASTkkdqLA2DOE4ABPrUZlJNRFiTTSTTSC5YExOBT2eLPJzxVQMQeKeELc0rBcUYJqeONTlmAxUewKASeaACeh49KGCHttzhQMU5VHUgUkfykEjPsafgs2M4pDHoqk5AGKUoAeQMelRggYAJNPDDJB6j1NLUBzqFj4AJ7YqmSQTmrhbam5iFUDJYnAArIuddtEyIo2l9zgCqV3sJ2RbD84q1FOoHC9BgkVzM+tzvkRiOIH+6Mmsq51Ca7jAW6kMgJIXd1I45FNxfULo7W+uJFRBAY4wzgSO5xtXuR6noMVw3i02wugYpXlZ2ycgBMD0IrNl1G+YAmQlVJBJ7HuKhFxJNcxl9jEEMSwxnA6ZoSSC50Gl+IoNK3RoJLuPaFDcR4I7AfzNaVp4lnngMktvHyTt2k4x71xRnBYDy4wAcgAdvT3qyLm6NuYxGSFxlgMFR1FCSuJtnVNrVyVIQxoMYyBk/magkv7pzlp5PwOB+QrJtr2OUIpJV2GAuSTx6ntVrdWiSexLuOlIkUhySD1yTWNOxMjoZGcsflU559Oa0rne0LBB8xHHOKyAky9IiSoPJAJzUyBCSpLCokcgg8HHOD6VAQu0FcknrSySyOcO2SOMUwlhkHJyelRctDCSCD6UEgmkJGPb0pBjGaQBnnntS7ix5NNJzRg44oAfkUmQOcUhHOMn60HNABuNGcik6mlPGBQAAU7OAQMcimkmkJNAHqwcKM5GAOc9KCQRkDGfyrn5b2eTP7wgEYIHApolmdQDISBwAT0q7CudASACSQAOuTTscZrm95UEFgQOo9fxpyXEiMcMQCMYBosB0QPfqKWsBLto1Ajd1A7DkH3wasQTzuxfzWAAx8wBBHuPX3o2BI16ATWaL6Zck+W44AABHNSx6jHnEwMZ/MUXCxeBpQQarx3du5wsy5zjBOD+tTAgjIwQe4pAO4pQKYWA5JApd2ehoAcSRSg03ORzSFgOvFA7jiTnIozmmeYvqMUhmjBxuFFguS5xShqYCCMhgRTGkReSQPagVywGpS+ccDiqYuFBIyaDcKOckn2FFguXC4x3BpSwIGDyPWqBuyOgH1JppuZPaizHdGiSCOQDUYUseMCqRuZCMZAqIuzEkknNNJibRf4JwCCfY0oUms9SQcjIqdJ3BweabTQJoubOOTg/pSrGDkE4NQC5B6ggd6cJ0YcHB9+KnUehLsxnkGhVBOKTzUAByKTeNxIIA9SaV2FkURq9pucN5gC5wcA7uccAGkk1e3VsKHkGMlgMY9sGsTABIGPQVFIdgJBAPH0pXZVkdFHqsD53ZGMYGCSeTRcanCsQMbZd8gdip9SD+lc9G37osCQTnJ6YPaq6SlmiySefXP60XYJI3ZdTmFuZEPY9Rg1lx3tw7gSjCk8gEjj86R5S0GCeoP8zTZHLEHOCAOQOuBSuFiSG9c3CKUQBWGME5HoRzWsmqzHJEo2g9WXJP5cCsbJZiUABAxnH+FXolzaMWAGAeAODjnvQM1ItVLMA4UjHB6En88U261VEjxEMSnGA65GD16GsS2uS92yNjAyQMDjil1OQqAIwC5I+gHqaE3sJpG5a6mJ1w0eHGSSMAHp0JOc8g4qRdStypJLDBIxjJP0wa5aCWdGIYgZGCVyMg49uR0qRQnm+YQdzEjGM07sLI6mC/gnlEaCQMc43KQOBmrZxjIPNcxZamIJUZoiQARgHnoR0xV0+IFK5jsmJyQV8wU0xNW2NpT/ADNLjPWsH/hITnH2QfjL/gKjk8QTkERpGmcYJySuOo9DQ2CTN+ZQIWJ6YrjdU/5DI9iR3z0+pq4+uXb8eYO4B8sAk1TkYvKXY7yRncSckn6/zpXGkZg4s5v+ugq1HkTqSSA0YGc4BI7e9TZwCPLBB7ACmk5xiMEqSR6A9KLgUpChs2KjBBUEk5yecn+XFXbYATIP+mQP6GkTIUAwgg8ngYz7CpQ7KwIjAOMAgdB6UmxosAYwR2ApSwGShZCCehPqf6Y4pgnDYLxkEnHAwfbigyxuAAG54yRx9TSsyro7OMAKoHIwAPypXUEEgg9uK5m71uSfS5Io1aCYgLuyeB3I4znFGhasLKyFpcLIxUkq3YAnIz3yDmqINPVNTi06MGXcC4IQgZGQMgEVJpOp2+pxlogwK43o3Vc1h+LHN1bQyWwiljjy0jI2WSqHhG+jttUMcrECddoOTjOcjNV0JO9PHIx9KoatqZsIwIQsk5wREzY+XOCSewFPubyOGVIJCFMyOQxIAUADJJJ9xXEXt/K0Xk3HlykAsxcDOCAAM9CQM9McGpZVzpdR8Sx2uI1TNwrgOrHC4ABJBptp4ljuJEjmiMTMQMknABJAFca1zIWEpJLkAgSDJye4OcnoME1JFqLW0kZjX548kEtlQTkAjAHTg5PcClewjuX1e1gMoumEMkZIK5ySOoAI4JIrA/4Sm4gMuG8x2JK5xsT2wK52WWRgMyFywJJY9STzz3JwDURJAOASRxjGcUN3EdXaeKrqe+VZVi2yYGOgT3rqbaWO5DGE7lU43dj9D3ryqGQI4LAnBBIGOntnvWhbarLG1utv+58vI3J1bJAJJPGQMAUJtDPS2QrzjIxnIplSW+5YVV38wgAFj1PHX8aVwQMgDFUmKxCSScimHOeQalIxSUwIwTUisRRxRmkwuPDnAFKCC2c9Ki3KDgkA8cZ9elQXF1FBgtIoAGSM5J9AAOaLDuaBOFJPTHPFQM4DgZGSOnes261yCO3fyw7HGAwwADWbbavHEHDRyQlicOCDu9zwDg+pzzRZhdHRkkmkzVBdVtBGCZGJ7/KSf5CnHVbLGfNP/fBosxXLwpSAB14NZraxZr0aRvYIf64qGTXowuUgkJ/2iAP0zRZsLo1TgdBUZ64IwfQ1gS6zeS5xIIweyDB/Pk1SLkkkkknkknJNWovqJtHW4I68UmSOlc1Ff3MWAsz4HYnI/I1YXW5x96ONvcZH8jScWK6NyisEa3c5yVix6YIpw12bvDH+tFmF0bRUHqBSbF9BWQNdP8VuPwYj+YqX+3IcZ8mTPcZGKLMLo09o7AUo4GKxv7dO7JgGPZqin1ud+IlWIfTJ/M8UWbC6N12AGWIUepOB+tQi6tQwBuoR/wACFcvJLJK2ZHLn1Yk1GSafJ5hzHXi9slGftURwP7wNV5dXtYycSF/9wE1zBY0hamoIXMzdl14LxBET7vWbPqN1PndKQPReBVPNITTSSE22PLkjBJNG4moyaM1VhBMWMR2MFbHBPaseSABRIclCcZAwfy+la+abIgkA3AnByMHFS1cadihEoiXdFOApONrAnnHB45Jz+FUZUZJjGxAx1PUH3rVNojAjIVwMgrwRzwSP0qlNDuuRG74IABZjwT68dalrQpMW1u44HZiAWKgAqMA9OPr71cXU45cLtfJGMYGCfSs6SApIomzGG6HHHHHSmkmByUkGRwDnkg9P0qVdBZMvyCOMJPDGRkj5VOARyTnFWre6FzuCqQFxknpn0FZElyzuCZCQBwCOCfQj0qQPcz4AGUbIAGADj1xVJ66A1obBYbSQQcdeazJJZEYyYAIPKjqT2NItpMVPIKk52gkc++atxwIsOGUAkcnHOfrTabFojPKhlDouAxKkkZOahkjkXJYEDoD3Jq/BtaF4skDOAT1+tQAoGCZDBcjJPPPU1LSGmUgrE4ABzTSD6dOtSgEkBTjngUIOSScEcYIzU2KIiMDnGTTQSDUoQtnaCSBk8dvWmEANjOQKVgDcaAQOtJg0h7YNKwDuKCcUmacHBjIIIOc5pgNNIDkgdKCMGjqcYoA6+KeNjhQGI7A8/lUgdBIBNHtA6jOCPwrN0dZV1GLEUch5JDnAIAxnPqDXTRSC5LCMQTtjLEnlccHOeoxVXBIzXuUY4SNQBwO+feonLA4YFR2BGPateOPJACAsRjapyCeenrUgicEMQMk7SjcgHPIOegz70XSCzZk24Rsl2CBRkknk1ZMsaKABkHrtOcfWrBikneNWjJRTnK4ByO3sB+tNdHyA0HOTkEAHAyMe9Ju40rECTQtkYAwOmMUrvETguuR27UpiMOCkUhhODINoJU56j2FTyCIKQYMgAE4GM89jigdylIkbAFSAfY9fwprKAwIdyCcEgjNWZEjaTzEjBOMBSMA5/rnvT7ZYWYpNahXJHAJxgjjnPFFxWuVmjaPGJyOfXj+dOHmgAiZwcZxjirTwAqAWUE5GGI4AqA2svBQoVxzg9PzoTCyHxzuMIZnY+nAGcdP0pBcEvggEfXkfWoTbEAEXIIzyoOD+n+NP8iNnBMkioPvdyOO3rzTTE0mWgeMkEex60ueMmqQSAOSJJGwAcg4+uT9atJcEAhASCckuQcjpiquKw/NApvmxnGRtBBwQSc/WnLPAigu4AJxlh/P/AOtRfyCw7HBORTSTUD3sYfZDIpJPJIJGMZ9KGnkZMswAODjGPy4yKLhYn+poDgGqwkkHB289Cc8fnRNOIo0ZsZfoACSfwovcVrFsuKaWBqoJyQSMk46YpPPbGf5Ci6CzLYYjoTShvqDVQTlwCh69ARwD0wT9aRbsGRo8fMp6GndBZl8OB0AzShwMg8+lUhcgKCSCScYB6emc1DPqkcGQQGIPRSCfeloGprFwQOMe+eaxNcumWVYlkbBABAPueoqA6xPLIBCFRQc5IyTVG7M08gkkZmPcgAZx04AqWUiYNIzDEhwM9ec03940qAElSCCCP1zSCUrzgk4yeCMU2EzyyElCqAYBweTSKLoXy7cFiMBgCT0APFVpWjiYFTuUHIK8j/69PIKqY2DEMMnAJHUZFV5DtY7TIAeQBGRjuOf06UrXC497iNkKYkIPHAwarzSySnIDxrkDGeccdu56+1Jc3PlNtBBIHPOTzg+mKgF2zKAAKeiBs21YhQVAxjIyOfxqzFcSNhR5YBBBAHXj61mC7jVIVUjcwGcngDHfng9OKmW6jgjSSc4JHIHPOOQKTBMtiALMZVUZbqMnBqK5iLb5GYgYAIGSAB6DGc81GdWtxEr8kkkFeMjHc1BLfR3WAkhjOOFYcE89T60kFxBOVOAhV+cljkYx61MjeZHlpACe56fTIqqVZQcggtwFJ4GPapgF8k4IABzwPzNMYpWWIBowHQcgAk5/GoxcyOwMcagEgEknIPualLhIwvI4OCO/9KV8bSCTnA6YyQe340WAhe4YK+QBjI3A5HsaQXShCSADjt0IpyIki4UjBGTgdR/Q0CAKCCMqDkYPce/9PelYBomBySQBxx35GMinMSUABO0EEYIHT0NOECEZYjgcHqB/hUUiMCWUhojySDnHqQf6UASOS5JJyeh9xTVGwfKSM+ho24QEOMEcHPX6U5YicYIIPfNIZLbEeUAScqSP6j+YpzEowznBNQkNEwyR0zkYOe1O8/BAcAA4yc557UDJkcfMMZJHTHanZCgAADHAwO1QhgGyMkkf5xQ7gDqPw7UATuQYmIPQZpwIA9+1VS4KEAnkY471YHQccEd6AHTY8okgcAnJxWXDdx29xFcxYSdCDgjI6YyM8dPUVcvi/wBicAgDHzEDJA9vxxWBkeWQflGevJyewpq5DL+oajJfyhriUsACEJwSCTkiqkcsZDI0ZbOACScDnk46+tV3cPjjBHXHT8PSl80CMgc5OenT3z60EkrsCww4OAMYHT25ppYjHqOp9aiyMYPXNGCwJGTj0otcCfeQBkAD2OaAwwcHBB4yeoqE8g4PB6AdaaXIIyAQOg9aLAWMrzgA89SOaehAUkKBnPfr6iqwbCg5yTzj0pQ+BySRSsB1MXiiWK+Ekaj7MoCCHJwFAGMe4qz4f1e4uNVy0pYzEgoW/UDGOAMAA1yQYDODgg5yetWtNlkh1CB7fO9ZAQAMj3ODTV7jueok5GegHUmoJLmCLO+RQR1AOT+QrCluZJSS8hYDJwTwPwqsZwACCSCMggVokJs25NWhUHbHIfTOBWXda3OBmNRGPzPNZYv97EbWUjnBHIHY8Z9DUM0/moQrKMnBUkAjnP19OadkLUt3GoTsS7z5LcheTg44JA9KhSdmYkjcDzgngfjVIykqQTyeAQMD6f40F5lAI9iQOcd6B2LcswcBQpJY4x3Prx34HFMklIARgAM5GcEj1B7VWaUsokJyVI5xzjoefpUTkZIBweoJGM/jQ2CRrxXAcBcEEDjOOfcU4kZrOtrhAAHGSOh64/GrfnIVDBgQRkEHIIppkNakpfA4FMLGovPQjOcDOOeMmgOCcA5qhEmaAaZmjNAD89aTNNJozQA7JpM0hOKaTTAfn0pCTTc07cP7tIAzQTimFjSZzTEOLCkJpKCQKVxik0hNGcimkYpgKTSZoJpM0CFzQDSEgDJIAqvLcGGTBG4NjGBjHt70m7DSuWc0Zpox0zRuBXIIx1znii4rFa9SRlEiEArwSOCQevNZSsA5LZPrjmteaVDGwBBIB4ByT+FYwAZyScAeh4qJdy0XgqzxbSpABwsjyH9B/SgWMQiAaTnOQRgD6GqRAB6kgd6ckhIA6D0FRzeQ7F+K2jedmUBVUYGD19/apYIDBMdqDYRjdnJH1FQW04DgHAAHJHerqyBlyDx6mtE00S7jxgAAcAUjMFUknAHWoZLlEAwQxPTBqvLdllK4zkU3JLQSTEmeN3fA5JAJ74qGby2wcbccHHf3pgbDA5IJHc5ApjOSc+2PwrJu5aQ9QqHGTz3FR5AJCjI7mmk56HFABB5FSMUEjIOSPT1ojIzhhkHoe4PrSk004PB607gSyRbCAoBPXORz71XkADEEZ96nVskKQGHqf5UxwCxJOMHgUwREcE8AAUmBSnPIpAOcUgFAJ6GkJxUgRSuSSCOvuKQIHc4BAA707Bc147+aAExybSwIJAGeeuD26fWoYJ5ra5EkMpSQgjcCRwRyOevHFOFrsgduGOR90kkZ7YHoQaltLUSg7n2sASAvUj19+alBqXLXVbqHB83BGCBgEDFWTrsr5MoJbBBZSRk5zkjpVOLTZMgMCwB5II/Xn1qSSyhKgI5jbP8AEc8fSrsmF2XRrSOAXaQFRgEAHI5PJzU8WpK8eRMAcklWOD+VUI7ONAGKAggEFieT7D3p4tod2UjBxyCWJAPuPrRZBdmkJ2aMSJJnzBghRgcdQfXimGeQhlViQT0JByBzWcYlguCQxCsQcAkDHp6GpDlEIjIXJzkYOAKVguXWJOAARzzg4/T86SSKQKUWSQMeik8HnPIqtGxUZIJ2g5I5z3FOF7INwJyD1yMn8+oNMZMRIHCnAJGQATjHsaljWTlFIB4Jwe4BzUIv2YAeWgCj7wTJP19u9QyX4JAWSNiSDkE5GP6UtR6GgLcIoLbzglSQQNx46Cmx2wD8hiScgE4wOxx35qo19KQY2Pyk5xgHJPv2ppvHLLmRhg5BB4z6UahoXvsqkklBzk4zgrz7cUhtSI1dAQCceuD6EVSa5kyA8hwTwDyQPoOtAlYIAJCI+xJIH5daFcWhaJwSrqQTnoOD9DSgRl0En7sPnl+duPUD36VUDuAwEhAPAIPBqNvM2nJOMcgnJPpQBpPHGI5JEkDADII5yfqOeeSKhI2OpD7wCCGB6jGee2R/OqqMGB5IOQBgYJNMfzVIEJJGckMMcHjGe/rQkBbE6mSWSQgEDCAHJJ9cdsflVdp8PlipLAgDAHfnH+FQRnzWG9gzKDkgZAHpVeRxBqdmoOVYEHdk4BGMH6YFMRdEyAgnAIJGQOD/APX7UCcMzKinnkDsD2/Cqtte/bYCG2qRnKjPGDwcU5LiNJVtkJDsCfXOPX8jRcCaFzuKlgSQNw7Ag+3rTpGGflkwc87Mkk47nH4VSuJ4om5n5LAOoGCvHXntRJKkdxHGZCMjgt1BzgAnp070AWwJACRNu2k5DDJ/l1qlfQSgtMxjYAgZUEEjsSMVBDdCO0vBuzmQgDucjAOabeai0ojEZUsMg4GSTjA60XsDJFUxCKQn7xyQOwqUTDcWIAABJP071n+aUUKzZYdQDnHsPwqGW6Lhkxwwxz1FJu7GrJFi41JjjySVHOcgZNPt9QuXjaMKHBHJxgj1OazQATknAqzDLsiZVJAJBJAzx2H50WEmaTXcaNsYyDA4IJwfyPNRG4gmKFyxIJAZicrWa0skhwTkDuRilCE5OaQXuWr2KNABEBhsEk8n14NU0iZlJAJCjJI5AHvUySMgAY8dh7U4yBl4BwDkYHencCEAAEOCCOAc4x+FSIfNxG0hCk5OBQZC5JYlgfX+tG0EYXAA5AoAbJEqkgEEA8N0yKBED0kB59OKQAjhsY9CaGBxlAABwTnigC7kzqFaQIVAAOTg/kOKalyYMRuAcHqD1FVAxAJB3Y608SggAkZJwQRyKRVzS8+NwBvUe5OM+mD6frSsgwWUqR1OCOfYVWiEBOQMHg9zkjnjt71KCjEqCCcYzyc/4UmNBFIpIGDkHnnNWdwKYUAMTnj9M1nPFOsh8sCQYzyeSPTHcjmkM0iAAh09NwIz6/hTBuxPG0hkcByAGKgHp+OecUIxWUgsFzkgKDg+uPao7OUlZmY5AJJ79RVeNg90ME4Y4PIBx/Kiwrlx8tIWRSCSMqByc9x70/ygpAkWTIOQWBwfwpDACSFkOQMYPNRkzqwDfMoOM/3setIdxxZVOVCjuBg5HrTy4cDIAJ55AABpoIYkiIgDqMZA+naoHYGQFXIHGc9j+FAXLaFcgcqD0OTg/T0oPJwCSBk4zgn8exqONgZSC4DqMjJPv04p5BA2pICRxtPY98Ciw0ycZU5zgEcHIBB9cj8qUyhSc5UAZIyCB7+4phw0eGIOeMAHr9KAqhcKASeCCSR9D7UAPknBjKNgowIII61iXMPksU5IOCCRxWrKVDKoAAIOCe/t+pqKZ4N5WY5AGCSM9fT6Z/CgTVzIRdxABHXv/jT5LeRFBI4OWHuM4z+dXpGtlmAWItk8NkDOPf6dj1qxcRxvFkGMKvBJOQASCeOSD/LNAkjEKgEg5yDzmnAkAgEgHg4PWpJEXGADkEkE8ZHaonJA4BC9sj3oJsOKsY2xltoySBkAf0pXcGPakZUMc9Sc44xjpQ7qFCoSBg5PQnjpgcVGDiMDg85GRyD9fT2pgBBwSBwDz7UHjBwPoaTIBHAII5GMfrShgeg6UgHKxBwCTxWtpFqZJRKU3KpHAIzntWSGG4Ejj0FWY72RYyFlZew2kg4zk/yFCavdgzoxfLJM8S8Op4GeGH1/Pio5CSQVO0g8DGQfbjmszTJIkLySyAFRgbiST+Hcc4q2JRMrFA4KkAkjBJPT6CrTuKxYWaPGTkZJyW4GfemXKRyKCUBPOCBznHY1DHC7qrMAoY8Fhzz6+h9qke2mCkCQZHIBBwT61Vx2KUm2IEMQGxjgEhv8D0qMTh1MYJOcY2j+lMni3yne5jOQCMZGT2x27cGp7OxYSSmQAmIgHBGBwD+eCKXUBjkEYQkg8ZxjI9COxBqEksgLE5GQc+orSmgDAMSBKxAHuewJ7j1/SqkEQDyxk/OBuAI5I5zg+nfPcGhghLZhvAIzViRgpPTHBAPHtVViFI2g8jOMY4yeaaHBk+ckADjjpnvQnYGrlkMP4upPHPSrEQAGRzVPdHgMAW7Ek4/SrcAkA+6QAe+Bn0xmmmJomAzQSBTjIobJiIAGM5Byfpmn4DIT5ZUAZO44x/jTuKzICRRnFSGWFXAZCBjk5NPiiEikqFAGeuTn3p3QWZXLZoyKsi3UkkknsABgk0vkR9wR2xn9aLoLMqEjtRkmrYtYyCeSeuM9qPIjGMggkcfX8aLoLMqYJpOgq4IY0A3DJPXcelDRxREMQBz3OR9cUrhYpE0Zq4s0IGBsB6lsAVFLLCVzkMScEZ/Xii4rEGRTc1YeS2aMDfnB6AYP8qztQlQFBECF6nJ5BB4Ipt6BYtAFs4BP0FL5bgZ2nBrOgdmctCWQE55fJwO2O/PNaBuSQQpIIAyM5OaSbY7IjuCiIRKduRkZHPHcD2NZwJklLEtwPvEZx3PBxTZXkilJkYOWOSAeue3tVcSEZC5GTkY7enNQ2xpGpGkSgmE5DAgsWzj/AOvWfPugfb5hJB5AyACD6UxRIyAKQAT09/eiRWA+ZwwyAMnn/wDVQ3dBbUjMjbi2Tk8k+vekHQknPOSPWkIJ6cUgBA64qRjzgdSMelISO1Nz2IzSgmgB4kPIAI9+9PEsioQDgEcjPWot2B1yT+lJuJPApASAkAcZOacSWBGce1QhiTSk4NADy2MAA00knIyaQn9OlIDxweT1pgO2nIIpxAA5zn0phagE4pAPAJOAKUqc4zzSKcYx3604E9Rx6UAABAwAASetKVBbBPIOMkcUBiCcAY9alUgoeMeuaadwIXUAYVTnsfWiOM+WzFTjoT3qyFjZQCSecgjg49KJWVFMaglDj6/jTArzEbQRkcAAEHmiEFwSTxxk4qZXJUqZCVxgADOcenpTI/M2sgIUEZJx1H1oAfGMK4YDJOCB7f8A16dFMYJEkDgMpAOBzjHSo0IHJJPGCPSpMBWB3Dggg47+lQBNc6hPcyLIcAg5woABPr78dc0sWoztIsjnKLkBAAT06+3OKgOGfOAGyTwAATn0pFUDLKCeecnGD7+v0p3AttqswkIySMYCcAYA7/jzUv8AapNlIRgMBtBIGSSOuM8VmsDIBuYnnJBPbv1qFwUJHbrjOaEwNWw1CXncwbIwFYDBOOc++MYrRjnDYyACQeCcfrnNYumXZgkIbAUnJJGcEdx3z2rX+0xSKZPMVicEgHBA9h/OquCB2Yy4iMZJ5Kk8g9+vtVlXwSARjBPT2rCuLiMXTyRggsowpBBU5xnB4Jx0xWgLy2eMbZCrYGWIPJxycds+nai6CxaaYhiEIwTyAOnHemyNGyjgDvkDH4VQ1CWMCEQzEkHccDH4ep4q2hEMQklAKKcngHj259xxRcodEVdiEJABIPfBFSSIhVWYnD9AAOemayRejyZSkYDtNvABxkE5Ix6cY61PNqaNJlYwADwOwx0wetFxXRbWcAkE5OSASOSBj2/ClLMV4AIJGcDkj8qy7u+kn24JXaCAQcnB96fBflWy/IAxj17ZHHHrRcRoKkagnaUc8huoPtjimmUrEcgZBOACeP8A63eqhv0xnEgKjA6DPpVI39ycoWyCCDwCQD79e9Fxtm9G0jgEyDcBuAGcGkt7xFa5EpDCHAB8wDdkepB78ZrG/tGcwCJDtVQFJ7njHJqqSpAAG0jpilcVzR06+JurgyRNIHy5CtjaBnJ6YPHfApmqXKTXUT28ZBQchiCCTyOgHaqIcqSUJBIIJBwSDwR9CKYcE5HBp3C4+AmIg4AIIIyeMfSpIJHS/SdufnySPQ9f0JqMMOh7U4SBeBjii4El3unuGk2gA4GVzzjvz602QO4Tcxwg2gE9BnPHpzTDLznBAxilD7lwCATxU3YEbLzycEd8UBSCCDkg0u4nhjT1AHQgZouBEGJI3AjHTIpxUHkjp6mnPzxkgH0NMCAAkZIFAC7AQcAHHYGgEAYJIJHIpFIbJ8wAjkDBJP5DH51JFFHM4E0oiBH38E4/AUwGFARkHn3pMlV+9n2xRKFSVkSTeAcBsEbh64PIpASep4NAChgcBhTw4UgAH25ppXORnn1o2FuFUHHJJPIoAVpjnAwAO1N809Djk0gt5GYADJJ6ZA/nR9mmYnbHnBwACDTsA8SkEHAJBpssokJJGD7cUr208UYeSMoM4OeMVAcgUAyaIAMMEAHg5zx+VaccQY/K0ZOcZAB596yYnCg5zngg4449a1NLxPG0ZIBHIAABJHp60noUiQWpYYQRnHOAMDB/r70oWZOO/fGKspEBK4AILHIw+cHPYdcHvUZURzFSTiQZA64PTP40rjI4y+8kBgeAOxyewov41aO4LAkoUIyTxkAED0z3q7bL84BHIH9KincE3QMYO0oDkkhs4/LGaG7Ba5gAEEhSSG557fWmjKsOhwfwNbUlpFJJLEsYUxoCGU4BJGeR3xVOO2GSJFxtQkMuOT700xNWIXu3+0F1JAAwAemPSpDeNJjgDBzkc4pn2USAZcIx5xgkHPvTPIlQkAZA5pi1LxkDFQvQjkn1zTJAEVirAAgHkcZ7gHtVMF1cggjAyc+lKBI7quRhiAD174pDuXLFRPeSnkFQMA9OT6VccKZHHlxkb1Xkc4IGefzx6Uy1t47aXEQJaRclmIwMHpjFWHCCR0KknzFXcTjJIByR7enek2NIqy8IsgkEY3FSBkjGTgj06AcdabPOIVLE5IGAAcg/564p98VGmDaCB5pAycngnn8etZU025cMcngd8ULUG7C3Epdgc46MQCevqPTjHFAvGAJYlj0wRwQeucVWJJGRikII4yOKLE3J3nw4JA6AkADBPX3zT/OLKSzDLc/Ljg9s1UAJ65xSnNAXHlyxJckg8nHU04ktEQFGAQSxPPTpUJOD1zTS3qaAJ5EKKDgLuGQOuQT29R05phHltwQccZHI+tSSXTy2qRuxYoQFJwcAdh6c1Ep4IJ6j160CAEZGaQgDpSZAGTQD64xQAoYZwcc+lAIzxmlBA5HB9aUDJBBx60ASBipGRgEdexra0IAxXBZgcEZU5zjFYpIIxzn1xTldoycE9OoOKSdmB0s18IEEckWQSAMHlgTnPB6CqlzqZWIMmY2boGwSB3PuPTNY/mbuwHAHB6YpCS3UEkcDJptjLRlkuFJckqOQCeBx1x60+K8NuWIUMHUKQ/OCCSCO56kYNVVY4AIBx6dcemfSpklQFDjGDk8d8dqEwLttPJ5m54zISeWGSQOOB2HTtiprmdZgJlCiWJgIwBkuT1GOpBFUJLvzQQUBQ8kEnk9qck8QJkmHmynggjBHcYPbnHTmrunsBGWQrvfAQckDrk/54FRAbWO8EEnJ5zgdhmpPm8543kRVjG8ZIwc9OvUjJpschY5zkEgEjr9BSGCgE5BIPOSO/wDjVmO4lVSEJJI43cEHrgelR26xkk5AO7GCe3tUgaRJW2KGIOeM/KOnJ7enqaAFJyC4ISRQCABwR3/n+PFTRTybFDAYJwASQCfXPrjtUAAnIOQ5UgFAMAH2/wAeaikUKoAyc9m5wSc0wLJh8yMFCoGSSu4kj147CpbZZvMRFIXJAyASR759O+KpxMFkVGwQDgEk5x6elXC5jbaoBXJGSQcj27UCLpEhClZQWycqUwQAcZJ9TwaiLStL5YdOCcgDoeualWUKQACCMAAjPJ6YFAVWXAIIIyTyOfp+NAhjNsXJYZJxgcnp04p8RV42ZgwPIAyeBQGRMDg4GRgYPvg/Wo2lkDDYFKqQSy9SOvIJpXAFEchKs4YdSPT05FRmCJyNofJ53DuM46GlWYO7KWwAcgAY7+tAlwTkgAdOM+tO4WHC0gDENv4OACcc/XFILSHgAMSffp+lIHGOHyQOp7n/AAokeRSpYAjIABHJB75HHrTuwsgWC2aQx7WBAJOT6day9RWYTANEoVBuDRAkEZ6kk8c/Skurl4LiUxSAHOAcA8cdjVaS4kuN8lxOWkAAC4wCM89OBgHNS30CwJcGOXzI4wCCCMEnaSeB9CfxpJZZ5pnkckSt8xyMEjHYfSo45WQOEJ+cbWGBgj0/+vRcTvKR5jFioADnrgdAfelcLEUrFmyQCcZyKaCQAR2ocg4IHbk0gbC9jmgBwYikLFsZJ49+lIDnk0FaQATmkBJ7ikIIGMZpBmmBICADg0biQM5qM0bqVgHHHcYpD1pCcigHJpgO68AUYx1HNJnA4pAaAA4Bx0zS0EYHNIDjBzQA8cmlBAGMc+tMzgUZPX0oAkHQ54pwJxg1GDmng88nI96QDwSSAMVOFOMggjOCBUUeCSCM59KsyTBohHgbRyTzQgICdhHQn2okyCOAPfOabI4bGBtAHpmmEHAycDrRcCYzrgKUAHGcDrj3p0YBjLMTgZ+QHGQO1QA7ScYPoSKlUx+WSxJfGAAOM+pNCYCAnjBA54xRyT1x6g01WJyAc4pwHuSMYB9KADI6EAj2NKCCeMqCMDngU6NIxktyO4H9aAm9/lwB0HOKQWEJOMH5iSACT1qJlCqQRkk5GeMe1OkUlcE4IPTGfwpLgAAPgZIx9D9KEBEvHJyPcU/cAQQCR796hySODTgxHBGcUwJXkJc7gcjsetPEo9RgdieagYkkHPPvTGbp6gYJoAuhgVzkAVGZMgckCq+/5cYyT3pQCQOeAaAJw2R15PpRkAdTzTBg5GOnfNAIJwAAPU0XEO3EAYB5NN3Ekg8fQU4cHBIB7UuccnpnAI70XGMIcE9SOxo3E9Tg9qfuBIAGT7GgAEjgZouA3cwODSkHAJBAPINL5iqwBXOO5q15MkkQkWMlB360XHZsqAgnOce4FOAU4OQf0zSnAOCMEdRSHA5IGKLiAgZzgUhIwMYpwXcRwQPenbFBwQMUXAg35OOvtViOE4ywH0zzUWBGN2Oew9fepYIJJcliQD3xyaLXGtQdABwCCOhpmAe5pwkaJzFJ8w7EjnFMkAVsjkHkZpDaHBCeC2Rn04qYWkhj3QurAKWIB5GOTxVYMSc45qdMqc79hxjg4OD+tNMm1yAqyOVZCD3GOaQja3OR7GpXHXaSffNRlSWyMAnrnrRdBYV5dygMeF6Zx/Om7xjAAIFKVB6gGjZGhwzAH+7nmi6YJAGxzgYPSlJOMjBHvT1tg6koQcdAep+lRhQeASMe3A9qLoGmhQQRnOD6U8SFWGD78d6YVGeM8d6Amck84HHvQBZnnMyEEDLEEnPf6VUeMgZGRUnIAYHB6EGlOGBUEYI6+lMZXCjA6n1qWGXyyAMEE557GmuoQ5IGDyM88fSnRywk48ok9QM5yfT2ouCRfinI5BIyc571Fc6j5chQOwI6kdR+NMkUpgCMpuAIVic809EgkUGQR5PXJ5zSZaTehY0/UcuCSWA6gnJFX5IvNEpUgCQggnOBjHWso21sIzJC0YZOqg8/hmr63O5EjBy/I2jrwBkUmO1i0IyZ5JAQdyhQB1BAwarlU6NIQRxyg5Pp1qompiJSCCGIIG08A9jmmNdxmKNiWYqACTycdjTSYros7VVshiQORxjI/OpRErKASAWAIBIwcnAH1PPFViW3A4JA6GroiPkowABEgckkA4HehsViLyA4KeaCSMjI4OTjJ4z2qIWMbuGEgIU8MvAJ61a04idPMACkZUgDjAII9vXpTbKIoTGSPlHI6gduKLhYURqpQOQZNpAXPBGeT+eKkRVkySATkHKk4BHGOfQ1HeQFikmQAARj6nNTlRFGeAATk8+v1pFFPVISbJvKBwjghQMkg5zWW1rGIiWEgcgYKgEfj3rakMhUcFQCCT6gdvxqi6RoSu8AnBwSc4JwP8KE2S0mZUsQjJKyAgkkZBBx7j1qInPXgetWrwBpAQQUIIBxzweePrVJsg4/SnuS1ZjwMAnJA7e5phJIzmg8Dr0oRGdgqgknoBQITODyOvegEHqKnNnOEL7NwUZJUg4HrxzUOARx1IouNqwHH50gPbsaeiAjDA5+vFEcfzEFgAOpNFxCFT1z06U0jHBqQgqSAAc9Peja2OQAMdKLgRg04HFAUY5wOQB/jTTkdAaAJw/y4IB9wOe3+FJkE5ApsQLAlsgAZJH8qlD24wApGcZJJ4/+tSaGlcbuPsKUMWyc5xSyRKoLqxKkjAPJ9waaMDBGOeR7UWFaw8sQMEntx7UmSAQOR2oUBsEAE0EjJwDg9aWwDkcqMc5PA7809WB5OCaiBwTnv+dOGCc46UJ2BD5PLaVcnB2kdM4PapVUPGzGRFC4GCSMdgR6k1WJJkPHbA54+tSKQpyCSQOoHT6VaYxQH3Fc7SDjB4P/ANalKNwQ24kZODkkZxz70yTkkk8nkkUqkgHacE8HB/GmmA4OyNjJBHuRg05JpUJKuc4xyc8enNRtkgZ785o6DB5J7UXAkLg4LDJHcdR6VbFxC0UQYspzh8AEYz19zVLypMZ2nHGTkcZ/lTckjoQOxxii4mWUlAIG47c4I56f/Xq0t3CqjdG5YkZ+cjI79+tZwVsckAdvWpAC5IDgnGQD3obQJO1y4uoEEYjQEE4JJPFLd3pishJDgFiFAB5HB5H0xWdkoxDA5zgioZyOMj5uBnvj0obQXOgiMN1b4WSRnKAkmTJwBkk9cY71GFCEklggGRkZJ5z1H1rNtY/NkQA7QzBMg4AJBwD7VpNanZjMowP9dI+IwfQAj04poLlSe/IBRMEA8nHb2zTZ9TkdSiFQCOSox17c9PwqpKArYBBJAJIIIqAsTkHipb1AJGMkpLE5OMccVGRsOQc+4qQK+0yAEAEc9ge38qYWJPPIHakABzgggknoR2+tD4VQQQSe2KaGB6ZprkEdcmgBSc5IGB6UzqOKeCAMU0EA8jmmAoIJGOKUscdcimH7xoyefagBScikJwKCTSE4oAKOM0gOaUCgAJApAaD1ooAdmgHJzTRnvS5zQAuRQTTTmnDkUAIOacODmkxigE0APAwc0oPPQZpgJBpwPcCgCaMnBIA47mhnLHkkZ5NRK3BoZsgD0pAPLE8dqBzxUYYkU8GgB4U5xVm2hDAswJCkEgjgjuSf8KrBhzngds08zErtB4xihARAkEEE8VKHLAAAADsP61EWPAJoCnkggAD1/ShgSxsD3II9O9OA7A8HkZHSoQMDAB96lDDABJAPIB6Ck0A8sSoBwBnj1zSEAKQUJBHbpnsaaSzY3EMOgxg4oBBAwSRgg4HI/CgCocg8rgGjPap5UBxgNnpuPQ+wqGQAcDgdjTAVCobL5IAOAOue1MIycilALEDPWgjFACA1IrAZqIHsaeAM4HBPehgPJJ57+lIMgcjA9aQADJJPTinjDZOcE9z3oAaxBPynJoVgCcjNKAFbkZFNkbacLxQA8AknqOe9OGASecd+ahErAZwcevalE5VgSATRYLGkRG+CVB9Dir1tKQu0EY6YzWUCksQYMQAMYB71OiwB0cZJ6Hk4BpM2TIrpGWQswwCSo55OKjUgAhgPpU+ozlpQuACoBz1zkCqgYkmmjOVr6Em855PTikUlmxnA9aYQCaQHaScdBzQSG8SXK5GACMZ6e1bQvyAUkjjUYxuUE4HfisO0w12CBkAE49q0TG4YlCCG5wVyB9CCCKpSaTS6lcilZvoRXk8LsQseSFwGzjnPUeox2NRqRLEB3Xn3p8sBIC7gDnJycDNJFA8QJI4xjjn8cik3cErNoaQQcLgk8A+hqVLGZjkMp49SMH8qjCh3AbIOc5HWmwJKk486Z/LJwWUknHtSGl5F+exMVqCHJKnnI4xWfyHGc47nFWLeG6JdZp2EajO0Ekse2Ae1Rlck+gJ5z2pMGuthmCDnk4Oas20cEsXmTgF2ySSartG/BGPrmnCAhSRIUUnJUEge/fFCugitSwtvGATDIFABbJBIOPQgUkqgsHYAMQCVPY9DmlFvC1yjsrqjEHYDjBH9KkuoA13KysNmAemMHHSizNGk0Rx3C4O5QQOAEAJNNkUOpdIXjA6hscj1qewMMMjSGQEKOeOnvU+pTrPCk0RDIchiBg56jNBLWhk7sHrnPUUBQJO/rTjtPGBx+dMcgEHGcd881RmWYQglDsARgj5hxxVmOa3Q71MYA7gVUt2AUlxkE8Z7jvU0YiwdsYKMMH2PY4pM1TViW/njukSdSCFGCSCD1qhJ5bAEKCM4PHete2SKeEK8QKggbAcAn1J649h1zVe/QJIY1RFC5GFUAH3wKLNK4X1sQRbUdiIQF2k4x09s+lVbiQuwdcBjkYUEADgVo2CCVhGyjDEjaAec/rTdQsILK9MccuSowwyDtJ7fQ0JdRS6IpiyByHlBYDJwcYqAo0DZDFkPGev51fLxiYnyxkg5JOCc9/pUsL23klFBBYgkqCRwQQR7cUXY2lYsWV7HHCiMojiUYBJySc8k8VJeXiCJgJCpJKjGc8denbBrJnikUl2AAJz0I/nTRKBgMCcnAOMnOOlT1ITd7FvT55mHlwkKoJySMgH29TVuQyWbCS4KyRSnAlTjB9CD0qtGsaRCNTt4yCBnn6U28lzZCBpgEcA7sEkEH0HPAFVYtqyJ5NQhfAfzCgAztIyD/UVIby1aMhixQkDAyMjg5HsOQe9ZZFlkbZ5Wz3ERAH1z1qNopEwWIKsMgqQQcdvY+x5pWIu0bR1WAB8gkDGAe47+wrPeWSVnkjgKoSCFJycDnj8eapR5ku44h0ByQe+OcVpI0wjc+SSVIIHc/kaLWKSursy5mJIIJwMjB6gk5OaiJBI5GauamCJ4pDGYxKuCCMHI74rPIKkqQKaIaswYYbBq1AuAI1x5kvUnsPT8SKqHJOTWjpsDSgSBTxkZPAI9Rn0oYJXZdtrV1wRcsp6ghQQD/OqF3bmKUklQWJPyng47gdvpVwwCJZI3klQnDBhz0POMcd6q3MQkupAjkjOQT0560jSS0KwIBHHHHXqKUlASQSQP51eigEi4S13AD7xJBP45qCe2CKzRhgFOGVhyp/rTuZtNK5XGCBjOSeAOgqZbYsuRIoY9simRBSw3YCnJODyAOv8AQValMTxAKiAgZTAxikNRurlKOynuQxTaFUlRk4yRU0ekXZVmHl8AkqG5I9u1BlurRQI0BUkkNgnPPf0qwbzUUmSNY1YuAQqrkHPbPbFO40kUAuWWPIweTmpBAAC6uSM4HHQ+/tUm0QXG18Ekc45AJPT3FSRzsAUAC56ADk+mD0ouNJCC1cblcqImQEO2QAT0HrnPaljsLY4U3bFvVVGPw5qeUGdEEpxgZOB1NLHZwqQSXODmkNxuzOljFvMY95bGCGAxmmp8xOSAAMkkVra1HHLZRvFGFaI84GMg8HNZdqgLANyvUk9PpQQ1rYXdHyBk56HPaggqoIOQw4Iq+rWxGSIyBwcjiq98I0IEYwGwQAcjPtQ0NxsrlVjg5Unj1p4yQOccdqaCOpBHagkAcnvxTTIHFR1zzxSjBJJGdozj1qFzJnIBC9jjANSRMWkUYwSQAcYzTGkTi5lKgrCWA6YHAoMoY4nTyj2Ygjn61bVyshjSEkKCQc4BxUgJubdxNFsxyMnNIu2hmkkHBOMfrSloxkAk5GOe4zUUwEUhTIIHpxURcHHciixm1ZmlbxRykKwyAMkDqTU6WEBfB8zBqlIkdzaAoxEoIBYg5GByOO3NRi2lEKiO5k8wE5BJAA7YoSNE7FrUFjiuhGpICjkdwO344qnIA5GDkjPXvT7oBWSMymUqMyMck5J5GT1qMEA57dqNjN6skhJjmSQkkKwOAcE496utqDSxOGBGcklmyAOh4PJPas9QznIBwPbrRKpBHGAMsfb0ouwSJEzgE27FD0ODk+9MlixhkyynofT2q5FdBkJLAYxk4JH5dahdwbtgpBRwCDggH8DzSvqW0rFU5MZBIHIwM96jdSME4FXWiBHygD1GMn9aiKJgGbqeBgf1ppktFUKWyQRj0J5plXDbLtJQ5B6joR9armMlgvckAdqLiasPgtZpxlBx6ngU6SxnjBJQkDqRzWmkEbAAsQF4AzgY9aZOhtyChO08c84NFyraGNnPYU51UAFSTkc5GMH2q3cqksRmwAwOCAMZ9D9aonIzkfhQS1YMcGkIpwztNNznrTEJilB9DRinKmScAnAyBQAcEU2nFCACQfwHSmEYPFAxc0UnGKM0CFJzinAgUzoaXkUAOPBIxz60A0nNJk0AOzS59OKYDRknmgB2QOlHNJxSg0AOFOJ4wKaDQMZyaQDgcjHpSg4POaYMdu1OJOODQBIQCQCQMdCO9KFBOWGBnkinAkrgrwOMgfzphwuBzx15yPwpAIdwbqSRTgSpBwcH1qRUj8sMSeeARxUZUDBDMQeOe1MB+C/JIwD0AwBRuIYDnA9R0ojUkHaQARzk0hXcpG7A6n1NIBzgg8tkHkgHAB+lQSKckoPlHf2p8iRgAl2xjkHk/wCc1WJBPygge5ppAOLEgD06U4twcAE45JFRgjBBzke/FKDnJyfTiiwAMkknAweTjilORyMkevvT2OVAzkZ654zTkiIQkDJPGD2oAjBywGKkdCjYIJ5xn3pkagk7gRjoasHIUcgkjg9AaGBE5J4Hynoeeppy2h80BiCCMkjtTShJJGSMcD0q9ASYwXwD6jv7n3pXsVFJ7jN8S4jZSB0OAKc8FogIABYjOD1/CnO5ZiBHuC9cDk1HcywtGZApDkAA5z2/wpLU0dkiKJV+YBgSADgd/pSxECQjB5HfpVTJJyCQRTg8gIO41bRmnZGjeWgaNJhIAWGCp74HUGqRicLkAkYzleaDK7HLMSQMAk9KakrI5AJxnIppdCW7u44LkZHWmPwCCQM0552ckk4PqBiq7Ekkmm426gnc0tPtti+cSCXHAHYVJNiFSwJBHQA8GqtpemJRG43IOgzggexq1O8M6ARPyR90jBFQ01qWmmrIghikujlQMA9ScCrJtp4gXABHUbT0/CofPmtZBDDGCueAQcn3zVqe/ntZBGYEYEA8ng5oKS7lGRsxlwfnB6A4qxbxO8pKAkoeOQM+2TxVS6ARMgkBjkDv69altp5sB45CADyAcZ9jR0BOzsWr7NqpCgqWAJJ689cVUhhN1IVDFUUcmrGsSF0tpM5ByCfcYIqKwSZo3aJgCTkk9xS6A9WX101X6TMGCgA4yCR61SL7GZWHzKcEdjV8xTvboyzbDnBIJAJ7dKZeWRModMyO4C/KMkkck470LVjatqiK3laQFdgUdzUryf6VKFGVAB+hwMirFvpU6SIJysYYEkA5Ixg1HLFHGWKbiSeSx5/Sraa1Yk7ldLmNGYERgEEEE4x9R3pLufNrHGqKgJJIA546UsYD3AyDkd+MVsXWiRXVkJYWEcqLkhv4uCcZ9+2alJscnZHLHBHBOetNBJyCQT6dM1auNMu4LhYpYjGzDILdCPUEcEVVnH2a8KnEgQgkjjcOD+FOzRkK7HIHJI4Ap8csijABJ7DHWru0GMyRgEsM5IwTn8KQPJFEGMYJzgcY/OkaqJA15Lb24IUhmIIJ6Agg8juDyK14ZrfULcTHaGIAIJwVPpWNfF5b0KcAhRkYyBxk1DYrPKXht8kkbtoOCcY6ep9qtOyszN6PQ6Q3EGlWzzKFDgYGOSSewJ6e+O1c5F51287BCSwJLAYAOQeT0GcGtS0jWaOOW6BkCjEauCQBnBJGeSfT0HSpJGVA0SqAingDAAB9u31qrXJbKBUCNFlG4qByADzjnrVi3nSKBN2QW5+uafJBhgMkcZ564qJzGsYyoOMAEjpWTTW5smnsaBvI3je3YEsykqCOM4459awopC0+xhjaCSCO9asEg86LdHGz4xkHOPQ56VUurOSC9mLDALEgjByCcg8UJXCW6ElZHjHzGNlOcg4I9/cVQeXcwK8tyAWGAB6kepp1yhaQZGSO3eo4gBKFYZHfsRQJtvQlLOFBYxSDoAVA49MjBH51aZQtsQsZjbhiFbKkc/MD2PUEVHE4ClQg4ORxk59MVbkJu7YgAbhwTkAAEZ70rsdlYyI5dt0HzjJxn0zWknmknAOf72TjHv71HFpYdQDHIxIzuUgD8M1JLaz22QWcADO08HH+FNscbpalPUblpplDHcYwBn37imSEMASMnuRVbOWJPc1Zjjka3MgjYoCAWA4B7A0WM27tsIgpJLAkKMkdj7fnitBI5pwGJAXGADx+nYe1USoWEqTySM9iK0gQJATIxQjG1RyBQyoISd5IgiTRgqeFYjjI/wAOKplmiUggh2459ScVenCrpsqMWYhhgsc7TnHH1rMuWG4EDoAcep4zQhtWNC0vZnLokIJQEgKcnI7GmG/knmSaRFAb5CACASBnnPemRksVYR+YCMjBwc+9JeFswQucEksRnIHakDvbcfIFjncIAd4BIPYZ5pHYMwDqMKMDacDFQXDMFSRT8ygqahkkkdMZ68AAck0LULpaFy1lM0JBYgqSAeOR2zVkIEwVyoHOCRk/iAKq2ts8EJWUYLHO3PI47+/tViBAjZIJ5wcntQxpuxRWUXF0WYFifmJJxk44qUMVYYIwT1Izilk02WyDSAiWHIw47egI7GnRyx4xIhJ7Ef1FVa6ujNSs2mWioaISBsEHH59DioQCVdWuDkDIIOD7getT2pS8nEZHlwoC7kdcD+pyBVUqN2cZB68Z/wD1UmmtzRNMffTRppyRBzIZDwT7YJqpZSqMxsCSeR6H1rodJginYW0yiSFgfMX1GAAQexBPBFYracba8uI5JEUw5wu7JPHABAAzgjJoSdrkt2YBo9pUw5UkdyORTL94yUjjBAUAkentnv1zSpksRgAY645rTtbK0vGIkjJJAG5WIIOOMds4B4PWi1xyd1oYJYAgdQO1PjQynCkHBGa0JNAvPL8y3AmQ5wFOGIzwcHrkDsTVWBWhl2HKkZBUjByPUGk1YzS11LQmAcRkEnoOOKSWeN7dguGKkYGOQc9RUYlk3ZwDg8elMmvQkTRtGCXzgDggepoNW0kTGVmIKk56nBxUom2qQRyATgnI45qgoFxCnlE7gACB1B+npVmFIoYybhtikEEk84Pp6mnYSehn3EgdiTgFiSQB0zUAUkbgDgHGccZ9M1NlX4AJCnOOATnuf8KW4k3sgIARQQFHAFVYybH2bHy3GMjdkj8KsAhIXkQEEAkA464z+NVoiFPG5QTzgHH8qbJMzRuoYkkY4OAeRn+VKw02lYjWQtySST19zTywAz2A6UluY0k2khiQQRjIx6c9/cUsKhp1DHKg8++O340NE2uy9FZKVBkkJcjO1SAFzUE6taSoGYsrdCeCKnAjAdhHJhwQGznHNV75AlvFtcuQScEYwMdKRq0ktAAUsSGAHWlExecYyQvGT1xioo3UKSwAIHFRRSFXyTgE0mhXNMlTJGXJVec5+lWzdW4QBiCrDvg8dOazj5c8gSQEjBICnBzUjRxyCMNGCEGAASCB701ZLUepHKwjuiEIMbcAg8c9qgcEzAqpJyOAeT7Zov3VpECgAqMACmmQIoOSTkEjNBLLMc925kKgAKCSDkgnPQZPBp9mZp2McrZjwS7E5yMcDnpz6U9FLjeuGVhkHOD+PBzTsmCMlyM4JwOB9KVxpWtqVIwCxhY5DDIOemOlVp0KOc5xRHKzzgscHpwMAVeeITx8YBHUinewrXM84EeDxmozVi4i8sAE5NVqZLHAEkAdTVmMBQRGCT0JqCJC0qoDgscA1oiIwuI0AKYwWPJPvSY0rlZZyGxngUy4CuvmKADnnHQ0XO0SEpUO47SCaAemgw0AUUqKWZVBAJIAJ6DNMQqAFgCcZ71JsjJIDY9jWjPCtpbiO2HzOwVnIBJz6egqSHSYRjzWLnvg4FIdjLMGThTzjIBHWoipGQRyDjHpWvfWccEYmtxwpwQDnisyYhhkHBB/MUA1YhBopKeFBHPSmIQZpxNGCOMcj0pAM9ATQIBmlJOKTGSKXFAAtP6dOpoApeQKQEwG0EAnJHQf1qIEjr+FWSVYgKuCeCSOKjeDahIIJHUemfShMCMPgkHGD1xUoYYzwQD68iodpGAQQD37VIVBxggjuO1DAfgYJUkZHTqKWNgVwSSTwehpsR2kg8g/pUoWNiRgEjoDyD70gK1wMhSAQACDkYPWolQkHGMjtV8mPlVYRseAcjB9vWqkm8uSSA2cHpyaaAh24Ygg59KmQZyoGTjggd6MnJYYBAAyRzmgEKckkEelAAMKMMAcnkE/rUqIUYnJxkEEHIxUcijcTg5HenROCpBBwBnPcc0AOwCSQMY/zzSxuo4YEAcjJ4qGWQLIdhB56joagJOckk5oSAuRStJKAhAAySSP6etWnHAA4xWSrFWBBI9x2rTiaV0BkjYgjIZRkEfhQ1fYpNIQPlsMpOOcg4qhK5eQHPBPAHYVpxtHuBMsajOCWPI/D/Gs66EYu5QhBQMSCvTHtQlYcnfRDAT1HbrTwRjioycHINOBqiBwOAaCQRnuKbmpbdBLKFJwDyT3pp2C19CKowcnFbR0yFoiVZwwGRkgisq1tpJ5iqAZAySeAPqaG0x2a3GGpo9wBK5BUZBAzg08xCJiHUjBwQSPp+PUVZlRDCmwEA84HrSbshpXZZjJlt0YY3FQSD34pdpCfvAMDnByf506OMmFQBjAApRATkEnkEZ9Kg1Wxl3UpnjaQggKRggcY/x6VSVypIUkZ64JGa2pdOeKN4zhw4+QjqSBnkdiKxghEhVgQQeQRjFNGTTuPUlly8h2joCSfyFT2lyEfyySEbgEnof/AK9VpGBOB0HApp5PNME2nc6CJZGBjLHJ9BkD3Aq1bXBt7uFBgqwIJ7jBrHsp3eMAueOCAa0bZVZzNIeI+AB3PeiN7ltpo2JFcy+aCDHGGBBOCeQDVWWKOVyyyBc8lXBBH49KztV1KWARRRyFGxvYg8gdgDWrarObNZJnWSQruKqMEHGcdcE/lzW2j0Zkm1qh1lYRNLuLxsB2U5J+vtWm8UjKCoGcEFexB7Vzh1GHJJRo2Cg5GOpOMds46/QGqmpa3JJEsdu0kb5IkIODx0AINLRIG23qWtT11l0tbKPmRgCxOCFA/kawFLXU3zyEEjJY+g9BUBYsSSSSTkk06MlHV8EDOM/z/nWbd2C0NcRkII1JwoAGe4HrRLctBECThSQAAOfpSRqzMFzg9jnr7UapbFbZSxBI5Hc1NmmbJ6XRMjxuCykEkEkZAPIPasnT5GW6UqSCQRn0BHJpiOVAIJBHGQcVJZkpPuTAJ4GRnA71VzLc1pJS0mMgAjkHv+NEMwMruCewwoJJOOgAyTVaQBQCAMjpzxn6Vq6dAbaLAYiRySzA4x7D2BrRNPYTTW5VW9tJ5lhOUJOMsuOfTOeD25pskLwMQSWGTgnuP/rdKpahIsmtOwGcygH3IwD+ZrYlZIlMc4JHQMCMn0OT3Hf2qWroadmUHnYNFGsYAILEjqew5NWJW8y08xiQUHOTnj0pwiR5bi1DjLASQsSAAwHABPGDnFUpPMMLW7EK5AG09VPXBH6UlZIbbbGwTySMIoSATz78U4zhgROASDgE8lT9euKmihMBHkxrjGC5PJqc2pmaWOaKPGCRIDgg44PvUM1SMZ38liByckg5IwD0FTLcusJD4YMwJIABP5de1VJZMSbVAOcAk8ZPr9KUuDEEBJcEkk4wDnjHtRYm9tDZjvSCFSMsegwfbPp7ds1Jcy3E9mJWRQYiW+o4BHXvmqSShokkAZgD0U8g/TIqy7yJp88zRiNSMBCcgnIGTjuaGV0KV1aRugkiX5iQTj0xUmkgmOeMKSjcMACcDHekt5SYkIIAXIIJ5I9qszXccWjrHbrteRihIyM4OSeOpxgZNNJtXJbSdurMyWMpEEYYIPPqfepLXEsPlsSCh4IODj0zUO8uOTk96u2tm5UkDcCAcDkj61OrBWuR3jRwW0VvEc87ic56Z7/U5qnOSWPcE8VYuoSrEsCMDoR0qF1LKAQQeucdP/rU0D1JbNmAABx7EZou2DTgkkkDk1JFbyRqCYy2eQy4INWY9KkuCXciPI4A5OPftSsx9CKDy5GQSk7GHJXqfx7GrUjQRPDFbwiNSxYkHJYgcZJ5wCQcdKtafYQ2sofJYjpu5FGpW0aXMc8QCoylSo6A5ByB2yBVpWM27lUqCe4p0YAOSCadtBjHIDHnr26Y/rUoEakkYIwMDOT1p2TdwUmlYcLkQRtIRhVUkgc5GDkVSns1Nm86ErMFLmIAYB64HcYHrnNOvSWtZAvGVII9u9PSTLAg+49DVE2uVvDzkyXT7d5KgdcDBJJqZrNklEYBy2SgI5IB5GehxkenrS6UkdpcXiYbaSpTCknGCccA9M4rSE4bAaGTAwQXwnPTIyQaEk1qNNp6BpyNasSoDluCxJGB6D29z1rnLuQvrcobvcY/DIGK6VZyVBNtMAR1UAj9Ca5u+gYau8jK6RtIJMsCDjOTwabSSE7t3Oj1LS7KDNxbrIELYKbshSemDjOM1BHKUUCKMIAcgKe/ryKSDV4LgvEcgOCM5BP1IBz1rIv7qaC6xHKRHsBwMHJOe+Kl2buik7LU021MQRhWfyyeDjJJAPpWfLex31wZCuJQAoP94DoSPXHFZMshc5YknPc0+2gedwqdQc5HX8Kl2egJ9kXMyLJhWwD6jOKgv7Yx3LAPuOASDwRkA496urGycggOOPnXkH3H9aoXQmDkTZLk5J9c9xSSQ5PQqkFT3B/I0Drk8n1NSRsGBRuQeh7g+oqI5Bweop2JHBiKs2g3ybyNwUZx3J7VUzU1rKYpQQcA8H6Uhq19TWFxNsBWMZzggnp+VFzaRyqsrAxuThgvfPrUaF2UgMTk8Y6Y9aJ2Z7ZgJCpUHcQMkjuKS1Zq7WuZRUgnGSR6D9atWts08pckKoIJJ/pS7RFZFYiGkkIDlc5A9B7dM1o6cqoGU4JGKppoySuxjQOzEpLjsAQcVWnikIEbgEg5HOCP8RW2HRSASBntmqWpRgyAgYJFTYtoxZAQBjoeaYAMEZ69Ks3MRRfmBBxkZHUVS3E0Ih6EgLmRShO4YxjtitKSSbkAgD1A5NZcT7JVY5IB5A9O9XbpoY0BR9xYcAMcAep9PpQ0NOyKxIMhOSQD1PemyHccgHFN5JAyPSnSHAABJx14HWnYVya2nkT5FcgE54PQ0+4fKkGTJPvk0tpal8k2zzAEdGAAPcE0l4oQiMQRxHOTtcsfxNPl0uF3sVkO0g+netu1hWcoqFgxAJIQlemeT0FYg5JAz1rSgYOBHKZpYyBtgTI3kdz6ChJN6ibaWgX8C7FMEiyljgqpyVOcY4HIPbFVpLB4FDXLrDkEhSct+Q/qa2YpXtpBHcSRWcT4zDCA7gVj3VvN9qZJyy45BcEHB5Bx2yDVtJajTT33IYlKzqVIYA/Qmrm4gEAn0IA6ioI/LiyVBY5wGYcgetSIQzYLH6dqzaNEmhl0yeWBjknqKp5AGAOtaktrHOoCECUAhQTgE5zj8s1RNswlEZVgwGXGOV/D6UkmldkzTT1ICc0+IqJFLkhQQSVGTj2pZIigUkEAg9QRyOtRkmmQaN9fRyhTbknBB+YYII9aIjcXIdbiVkVhxnjnPYelZxUqSCCCOoPatCFy0ShiF9x3pN2KTu9S1ptoIZCzvuDDG3Bxj3qDVlhi2QxDBUkkY6DAxz3q1E6rgKSx78k1W1aItdRyN9xkA98g4IoTKaSWhlinkFQQRjIB5HansoASPaQQCT688j9KkaEupYjAUADjn2HFFzMgFTOvlwgYwW685OB0yO1T29vhQWBGOcYBHTIz1z9KQQq8jmUkZJwAfx9KLhYrCJiwGCCexqdICGYsD8oztI5PqAavWsAJGCCTyzEcAeg9/erbwqxzjBBBJx3qbjsYmC2M844xSSJgkA5HQHOc1buY/LkRFBweeSMnn2/rUTxHHIAPc00xWAMQcSqSOpFIfLBzjKZOBnkimKJAuSCQOnGRTWYt3BIGAAKBEjuGXAQAA8EdcU1ByRkY9Qc/hTADkkkgnp70+IdSQePfGfamBIYiGBBBVuwPJFPK7FGAcknAI5FBYEYAIB6D+f60bmwRkEkcelK4BuQqTtBJOCQMH61VQgFgQQpJGSOMZ7U8OQ2SScdDjrilkXIEmMDAIGeBTGIXKEHG4Hr/AJ9aCuSCGBIPGe49CKUKAwIJyQMgflTsKMMBz04oAgcnOQTlun0ppbavBIJyDVh0yMgE9iAOR+FVHOWOOnahCGk8ikzmg0gpgKalibKkEnA5AB496hPNKCQRg4oA14p40tCsMil8/wAagEDGSBxg9+tZTMZHMjHJJyTSFyQQTkGkpgODYBGKUHFRg08cigBc1PbMFmU+pxUApclcMOxBoGtzoI2JUD1GKlijEceFHuT3J9TVaxfzYw2QR0FWXcAH2qUrGu5malGVkEinAOQc9uOcU+3h3BAMEAZGPfmo7lTdK20EhOQB3JIH6AVdsVjt5RFJIcsBgsQBnuB6eoz1oavZErRstxrgY6VKBjsDSuu04IwaeqggkkAAZJJwAPU0F3KN/MVnXBx5UTSH6ngfoDWdcWsYsEkfcLjAJbOQc84I7YqzOTLb3E5BxL93I/gHA/MZNLcYmhIA4OcU3oiVq2c+RTe/NWWgJJAPIOMGi1tzNIQcgA4OBkihK5m9CzYCNIzIScscYx1x6VoRl3GQuwZ6kEAfh6/WmwfugAgAKgjAwcZHce2c+nNWY1LHcACSScjGQCeg9eD6+hrRKwm3sZGsRlZUbOQykZJznFbtjcM9ssinOcHFUNXh82yEig5jIwvcAAZye+KXRJd1qF/ukg0LRi6E+oXIgcvuABG4AgnPOCB71zMjF3LEAFiSQO2ea6PWYC9g5UZMR3D6dDXMmpk+g0OGCCScYFTRvH9mlR/Z4z7g4I/EHP4CoAeKBUgawlIhBYZwAQwPI471DLetcxyCQ5IAwce/T8sVC74tQMnJABpq4NsTgAknJq2JNkIztJAJA6n0qezOSaiV1FvIpzuJXAx2Gc0RPtzzjioLTs7l8AtcQgkcsOM9hya3FYhEbGc5BHr1Fc9p+XuwSc7QT/SuhIxEeQADu+nv+lWlZEyd2cvFKRciVgWIO4j1PX+ddXAwu4f3ttJGCBjzMDJx1wDkD3xWVYW0csRaVSWlJc54zzkVqWzlpQAARjqDnIxTSaQnqyKSKIQXTSNmMExlRycDABx34Oaz10+6EKN5ZVQgbc2BggdMHB6+1dNbLHBuFuoUuS5Y8kk9Tnt24HAqG9Quvlg5Y/MR1JHahpWKT1MJhIyqwIyQCQRwcimSyPbRtISASMBQOAOmTV1oCTUg0qO9jMcoKnGRIOo+o6EZrFas2bsjmFQPOAwOzPOODj2zUhRQpKZK5xknOK0BpbW0zK8iuAeGXuPcHpSXkAAEiADJCuAOuen45FXYyKtmzo+AQATjBGRmrV/OfsSxserdBwBiq0RKyAEEZ6ZqbVEBEZBwME1HUvZESKVi+p61Pp0RmuugKxKSAemSMDP4A1WiYmLb14JGe1XdIXMblsgSjnBwcdMVtGSaszJpp3RQYlbkny9iOcgdR+BrotOMYs4gWAZjt9yfT64qusGJDHMsnkAER+WoOB755qSNI95SHzGdQQoAAOcZwQDwep759KpU1e6YnNpWsSXenmUggbiCCR2NMikiTWbiVsLHbRBPYE8nHqeSMVctLkMJFmkLFRvJAHA9MDoRzwea515jPcTTYIWWQuB6Anj9KShd2G5WVy35o82URSyRRFhhTEGwT0A74qcTTxM4a5jAQkEm3OBjGehqokDm4jIBMbAMTg4yM4GauwGN7S5ExbaZCSQDkDIwQMc1LVm0i0k0mwhnlaUgyRSLyAUQqQeOoJ9DVi7ZRaZfkIQfXBzis64mmEq7ZpAWyQXAywyMEgj+lQzSzuFjeYkMQCAAAe/QdelSnrYbjpe5oRyicENGACM5Hr9aSGURRjYMuTyMHpUEDFQA4G0AgDI5qYMViTZjJJJ+lWZhekPaFmABIOfpg1TgbEaknsMk/Sprxz5UhJyQh47Diq1qAbaMkAnAqW7FJXJQ4ubny4LqRCFIYRqSCc9OKX+z492X+0ue5IVf5nNUdOybqXAJyTwAx7+gIrSCbcERAf8AbBB/M5qopNXYKTSsmQDT48kI1yPYIG/UGmQQxyKxkJkGSAWJ6A46VYk2GQEhTnsViP6AiqVsFKo/mEEE5A4GMntUzSWxcZNuz1FubREIZMgE8EHGD2warXZ8yMSHiRTtf39D/PPvVuSIFZCZCcj7p6fWqsbC5Xy2ADkbd3YjsT7j9ai9gaWxSJrT026itVwwIkcgAgdvr7ms94mRyGByDgkdM1ZsRGZiGUFsZQk4wRTZC0ZovcTz3ptzbjYMgHBz04OfQ+lRXaCWLBBBUnAPUHuDVm2lmZh8hVQOWZskn0A5pqxi8vnjQZLMACTgE455pdbo0a0MIqyEAgjIyMjGR60xh8x9+a9NXT7W60pbG6HmgAYIxlSO4Ncbr3h650rEmTLbdnC4K+xq2tDExBjqRn2q1HZzzxCRApBzgZwRg46VVFAODkZB9RSAuh2VQpJGADweCCODRJOBFJgcYxn3PH8s1DFKCqRsAdpOGJ4APOD7Z5/E0txJGVVUORuLHjjjgD8sn8aLdSru1iNJCvQ1esSsiOGJyMVUkngeMgWoRiOCGOAfpT7GPJM7SCONOpxkn2Ao3BOzNQRxqASSeADkng1LJFAscZUBSoPOOTVeOWBgCSSQAQhB4z+lStOAo6YAyc1KV3Y0bSVyneASRhVYZB6ms9rcqQPMjJPYHp+dXpGjupTiMqWOAqngVFqOnT6fKBIMo33XByD6jPY1VmQ7FMoVxuBGeh7GmgEnA65qUOxUggFT1FPActGFAyQQCSBkdMH3FIl6bEQbDAkA4PQ9DUgikcEpGSAQCRzgngCkO+B1yASeQDggj3qZFC3ADQl1Y52KxAP4/XFNJN6gXorJ0th5tlIWAJJknCjPsM5rNnIMhKoEH91SSBWmIV7afbr7vOSaqrFGXZnuIYACQAoLE4449q0aukkJMgt1fzAVEmQeqKSR9Kv5MaZaS7jBA8wtHg49AfcmnQNBFkRXt2M9fLhokKvkebfHcCAZQcA0JWVxN3ZbgQpCGVLewjPJmnO+Vqh1KOOeETpJPMyHEksuBkHpgdQAapIjLiVpFlDHAcHJJ9CO1X4JB0YAqwIIPcHqKmU2tLGkIrczQgABHboPSnjBIyO/pzTpojBI6AFgp49x2P5VESGIyQQOzcH8DTNnK2yJ9y7dvJyex6VYDx3CiOUEnAAcnkD0JHUdevNUfvsApOAOSRzViHBY5ZQFBIDdCR29zRe5ejWqM25Zi/ltxsyMDgDBqJcAgkZFXb6J5JTMi7lIGSoAwQMHgVRPHB61D0ZytWbRIZMngADrinJIzSAA8A9O1QirFohJLEew+tCV3YluyuaEDqoGAabqU4e3iC5DK2QehHFAAHJ4GM1SvCTPj0AGKpxSQlNt2EEwJG8ZIAGehq5FPAcbywBIOcdxj+VZuc1IsgXHBJxjJqGkyk7G0W3yErwoPBzkH3pAgY5JAJGOuR+FUbKc7fLJAOcj/CroBJGCBms2rMpaonjARQABknoO9SFiDgE+vXrUOQtMdzjIIz796RQkvlK5LHnOcdvSopmjYHaMHHUd6bK5bOQAR0yOlRHAPXBHXHemiGyHdhBjnI5IJ/I0HkAkcdOOtT25LQkEgr6Y5qMxbcAHIz0PXFVdEjYmBOCMgcgHqD7VKSDxt4oSNDwTwOpFDAAAdxwaAGFc4PQgjBqQbmwmCMdSB0pqgFeBk5pxYBCACCDyPrRcBgBBIY5B457elP2jIAJxTchiP5mlIIwR06kU1qMQoAd5wSBgD1qPcAT0GOAD2qY4xgkkHvnpURQMxwQSex/nQA0vhSSRkDAIqoTVmcFYgOMkgcDHSqmM9TTQhTnGaaKeSvlEY5znP9KZQAtGKKAaAF4pCaKDQMBTh0FMFOycUAOBp6qZCEUZLEACogatacQLoE9ACaYJXZtQRCCFYx0UY+vvVS/uhGpA5JHAq6QJF4JB9jWVe2s6u8mQUx1A/Q1O5q20tC1pxBtgxIAAJJPP1NNgvBP5hIAGcAHPI7ZHeqUFwRCIFIw5wTjOB6e+TUltaTK5LpIgIGDjAJz700tbkXui6MDG2aWMZ4UScD6Ag1JkOcSySOOCFc8cd8f/AFqgEB5w5/mf0xTCroCQc46kdvr3FUIt3TBraQdyDg4J7eppsBzbr9Kqyk+SxJBIBPBJAP8Aj9cVZtjmAVMi4lcIDK4wOQKdZKEuJjgZOCPyNAJE7Z9KWMlZnIIAI7+2TVLZEPdluCZRFlgMlgTyAR1GDjrj8eaW3Y5cgYBPAxgkY6mmbQJCSQQCATnoOeelCkjcQSB1AOAR7+nrx9PWrILUj4UnjJHU96zdLLLJcZwFEhwB2J/pirwAbeOoOCO46fzqnEvk3rFQPmXkdjg0gNbAdMNyCCCD0IPBH5Vxs8RgnkiPVCR9cGuxiKtHkLgHuD0P07VzWtJt1KU/3gG/TBpS2GigKWkFKBnPsM1AGjHDHLDHuYHIHBPIqO5jCJ8pBGOgNWbbAgXJ5AHBHtTLwEqRjGBira0EmmzMNANDcfgcUgNQM0tKXmRj7D+tbOpyCOwcM2CwKgDBzkcVk6OQwlX3BrT1Fd8FsnYzAEEdgCcZrRbAxsE5MYBGCAMjHGcdau26hUz3bk1StlJXBI4YitAjAGO1MSJ43HmHJwAMk1PEm9mkY8scAf3R2H1qghIjcnqxHHoOP8KliuSp4BNJsZckt4zyQcnqQcU8QAREKSMjqeopqToy8mgTqpwDwaVkO7tYwrkkzShhhlOMfSs65YF4VyctIMj1wa0boiS9uSCCC5A/AAfzBqlvCyuSDgLtyOvJyf5CgVw10BPIYYyQf0xis2WUzhckhwMY9f8A69XNfmLTwxjosQJHuSaz3IjKEDkcnJ61LSuNN2sTW5+bYRk9MGtu0XYAcY4AArI0xN8pXo7AEMRnBzn+Wa3ooiCQRx2JppW1Bu5YTHcUiWcUcpmUkNkkAngE9SPejcIhljz2Hc1BdXvkwmQjJ6Kvqaq9hWuO1WZ002cg4JG0Ee5xWHGjhFwoIwOc9Knkmu54wLhhtbouOPqRSSM8AEbgYZchh/LFSqjT0K9mmtSSGCNjkhgTySrkfyNWDARjFzcgdh5p/njNVYCWAByBV3JCgnsMCi99WFrbFGRAlyCAScHJJJJPuTyaZc5DIDx1NTypiQEnk8mq10waYAHgDFR1LvoSo5IwSSKlDEYAJHpUMZ4AFSe5rRGQt0xMLEnOVIqPToJGt1JBAxjJpTIDkN1BGPfNXkxgAMQBwBnIqZFwRnx2IglMj4kBJJAyCATWgsUGQVhjHvtH+FErhQWIyQMk560B4yoKHBPJHpVQd1YUlZhOieSxCJwPQVgW8ywuVc4XOQ2M4P09DW9IQyEZ6jFcxJ1JPrRNaoSdtUXpZ0IxFklurYxUYcwEMpwxPXGSB7VFb8kAnpmopHLOT26AegrO2pTbepPNOrkkAgk5JPUn3qIkhgVOCOhFMJBFAPGKZNy8mozOnl5CkjkgcmrYkFpp0E4z5ruT74zj88A4rJjBJ464zXTGwFzYRxscExAA/wB04BB/PrTSuxtu2prQSxzRCSOQurAEEVajunRQBISDwcEnPtXF6deS6bdtbz5jQnDj+6T3Fb6TlVKkFiDkAdOe+fStEyS1e6Zp19IJJbZQwBBMZ2E/XFUz4d0ouvEoGecS/wD1qnDysOcAUoctwgB98cUaBZlafwvpkrZtZbmL2bDCqtz4VgitjJ/aDB17NEMfoa1QxVgXfkc4FVtSleURRxjILEk+46D9SaTtYEtTnRolwJMSSRLH3cHd+Q61aFpaqgh2yuvdy4Bz6gY/TmkvL5ba4MMiFyoGSpHBI6fhUEd+ijcIiVJxgkA/nis9TRcq3IzGBdShDkKcD3HT8+KkZiIW9SDVaJyJBg4yMA/qKdHKWOCAMdCTVpK9zNsLGQpdRsCQRkgj1xW0WFzbtDM2VYY+hHQj0Irn3zBNweFOQfUZrXilBANNBJ31Mue3e2kKMQRng1ESSoBJwDnHocdf5Vc1dj9qUZyCMiqROahpJ6DTutRqfNMAeSSP/r1YdgZfmj3jGMZxz65qG3AE5JGMZ49KWQnzDgYAHJ9aS3H0LMcavlRDCucgEsSRVmCOaKMJGUUDqwiw5+hNZsExhlyScHgitKOYbcg8diDkU3J30GkmtR4lkLEGe+BHAYAAEYp7GXGVu5znqrgEEelVZLsIcEE844xSC6D4AzknAGD/APqo5n2CyXUsMqFSCkYJxkqMZI706MInTgVTE5ZsAYOcHNDswYjOQOhHcVNm9y01eyLF5IGlTB52gH8zj9KqucqQRz2NIGyCW5JpQMgnnHSrWisapaaiQsAw4796tgqCTnB6jioEg3guTtRRyc459B70/wAtVCthiM87u/pSvbQTkk7MsRSFQTgEA8YGMGiURuDJKqkAEkkA/rUmN0OVHI5AHFZd7IzMUYsAOg7E+ufQVLV3cyk1e9ioBk8DGT0Har8ShY8Dtg1TiG6QegrQQdB6itIrqYSY4uEUk9Ox9Pw71SvWVpgUMZAABKAgZ57etWyARhhnFUJ8CQ4GB6ChrW4osjFBIwMUlOjQytgEDAzk9KhlgjbWBBII7itO3uvMGCeQOSeM1mMrI2GBB64PenI7KQVOCO9DSaGnZmuGzzyT2prOfbIqCNi0YI4JHPpTu+Mms7WLuOkIYHPUYFQkYwSDipAwzyCcU1zuHOfaqRLGhXXOMAHtnrShgQSTwOvqKc2DwATzwSc0ADYQAMng0EjQwAIHJpzI5QHAGTwO9AUrgDnPFKzbQAMYHvnFDsDGbSAASQe/HSn4OVIbjGCCOtM83dkYzil3AjrzyBz0oQCgAZOSRTckk88mmkYz1zSEgDJOMcZpjHggYz6Zz3oJIIIwQehApAORjn1HrTSSCRwM8AH1oAJUDqcnBHIx2qq8TLzjI7EVd6MMHBBycd+KQkZycc0AUAcUHB6in3BHmnA44qPNMBQuatW1hJcqXUqFBxkk8n2FVA1aljPst1APAyTg0m7IaSb1K8mnPHIVM0QI/vEjj8RVRhgkZBwcZByD9K2ZbjKEtgqOSGQMB7+1ZEziSVmACgnICjAH0FCdxtJbDBRnFFNNMgdupVYqwKnBHQimCnhRgknkdh1NAzQt9QCnDH8cYrQivInAwwJrCRsEHAJAOMjI/wAinsuGBeNgTgkkYJ4+n0NFhqTRtCGEXCSKiqRkggcc96JmETZUlXb3PI78dxWVLHLDFE00hUS5IUHJ24GD16HJAp1mcggk8c8k9KLaj5tLI1EJI5B/LFPKg4ODke/NVkO3kAfXbn+dShsjOM/8B/wqiRLlC0LKDgkEDPGKjsmIiCMMMOCPQjipSxPAPPsSP0NQ2yFZ5SQAC2QB2yKTRUXqEvyXPPQinQKWYuwABOAOvA70y84mjOcAnBPoKuAAKMDAHAFVHVCnuORQM4A/AVIB0FMDAEA96cDjoelMgR8rggng8j1FVJmKajbsQdhBBPYZ6Zq8SAMnkd81Bw8oA6AEgkUwLEZaJs4Ug9RnB/Cua1SYzahMx7NtHsBxXRoVIMUwBwMhsZJH19q5W4cSTyODkMxIPsTUyGhgqe2h81iOw6gnHFQCr1opWItwAecmpW4MuRqEABPAGBg5pZEDISQenFEDzXEbtBamQRDLuOij3PaiOcNJ5cg2P0wen51dxW6mPMhVyMY71GK0dShUASRkHBwR9elZ9Q1ZjNHRmIuHGcAgEitq+XNohHVZUIOffH8jWHpDAXRBGQykfQgjFbeosY9NkZeq4I7jgjtVLYGQQSETuqfwnJyOKsG9DkRgESMQMdcDPJB9AM1WspXltxLIACwyAOmO1M01hc3ckuMBTtBP6n8s0k22VZJamyBmMDHXmgKBQ80MZwzYJGeRjIHeokuInOWcADoCcE1TJRMCSDg4A6k9BUF7Mbe2eRQSwGAD1JPTNWFdHICsCe2DwKpar5axRoZFLs2QoOSQOpxSApRZSMZYk9ye57n86rEmQHnkkgY+tWQxEDkEgAEnjJHFQghWQ44HJHsBQBT1R997K3YNtH0AxUGRIHZgTgYHtQRIshaYHnJyfWmo+OBwGIzUgXNPkCybpCVUDkg4x2FbMV5bZAFxGgPUs2T+vArEhIG4kgAnj361I6qRhgMZ71aWgm7M6iOGFhlSHz3BBrL1hAtxAApGAT2I69qoxWDIhmA8kLyWJ2kZ6cdalllVjGGkaQgcuRgEH0zyfxFJp2LhZsmRwQMgNjofSkvHEsCAgfKTjHJBNQxomH2sQMdSaf5TeS+wGUgZwoyc9B+prJXubvbUoDUZVODGnBwa0LW7hlyQHZ1GSoGPx5rDAIJBBBBwQeCDTwCrAgkEcgg4Iq1c57mrM5eUsQVHYE9qqyDMmcjkY59qZbvgSFiSfc5NRmY7QO+cnIzU9bl3TVi9GpAyaSRmbgAgeuKpCYk85z2I4INTLcjbmXCkcfdJJ/KrTTIaJSpKgMQSOhwQfp71ZRplYYKBCepHNZ5njkbABKDktjAA9hnrUwk84EREAA9GAJx2zSZcGWmMz5EhQocgY4NSOs4wWEbEdAAQSPY5Iz9fzrOupTFD5bEFmGMAYAH0FMjnLxAOxYdwScfl0og0rhPV2RelnBgcg4deCCMEH3HrWNMuJAB6Cgs6k85HIoDZIYnkdDQ3chE8EQAIZgpPB9qjltXX7pDDtg8mgZkYDBJPSr0mnOloZWYrjkqeuKm9ikroygSODRnBzTp1CvwcgjrTKZJasMG6TcAV6HJxjPAP54rrbA7rdVJyVB/LJArickIBngnJ/CtuDUniitp4wGdSRIMnDA4yCMcHIyCKpOwWvobd3ZQXigTRhiBgN0IHsRWcBPYSBGw0KgAZOTj29PpWvaXMN7CJrckjOCGGCp9D/iKq6io82LHoc1bWl0Jb2YLdrNwuSB2PFOuZGXTZpYJQs8YyEK8EDqAR3xzUYtBOA0beXMOoHAJ9abOZkgkhkjAd1Khj0yRjn8+1SrrcbOebUrx85nIz6AD9cU5NTvkyFuWGRjOBnHsccVUdGjYxsCCpwQaQMAeaVxC7SRg04AiIA9iaacEZBwRRkkUAPjcKQSAcetODAyZHfkVXBIJ96kRiygdxQmDQsoBPP4Vet2ygye2TVA/MRU0bspAJUD3BOaE7O4rXJtVUEQODk4IqgTV+QidAHIABypUZNUpF2gHqCMj3pNpu5STSCNi0pPcikZyrkcEE9D0NLbDLn2FMc5cn3pD6CdTk0uTnjikHBpQcmmSPAAII6Y/WpFzkEDODkn0qMCpFJHrj0qkgY+PCSDcCwPTHXNWCFaPIAKKcE+56D3qONgVKNjCjIz39allkQW5CknJAGT+PT6UtmVB6pkWzdJgHAzz7U/aFBJGRkDA9zjNT21jc3QJt4mdRwxUcZp0ttcWksS3MJQkgg9mI6DNVZ2udDfRPUeSI1EYBABOQcYz0JoA3gqBw3Ax/OpVt5pyDtAB5LZ981OUjtoycgkcHPUmsVcxtd3ZHgQw44HFYF7L5twSMYHAx3x3rTvJ3aNycjAyMdBWKeTTSJbuyxarkEnucVcBwAR2qGJQsSj2qUHqPxFapWRi3djpMFazpTmQgduKuyMApzjis8nJJPU0SY4oSrsLRwWhkYAu5IA9QD/Kq0EXnTLHuC7jjJ6ClmgaOURgiT+6VOc57D39qzsWhJXEshcDAwABnOKaDirFvaO8oEyvHHnDHGCPoD1Na9taaejEjLnOQJOQPoMYpoCtBZyeQhICgjIyRzn2qcWRIG58Z6YFaJJY4A47+9IShJORjpgnj8KVkO7M4aeQ2SxIHp1psluAeOnqetaQZBnJyAeSOgqOQAkkAYx1ppIRjKpU5JyDyARjinkEEkA89fQUzIHIBGffGDQFJGC+R2OeQancYm4k85/PFGRkj8Qc0/kLhuOccjvURGBggj0osIdtA5BGTQMk5wAfXPamDgYFAOM5PUUIBxBDEkijIzx3GDk8UKQwAAIPqRTTxJjIGORn0oGOIKkjv157U0sN3IzinmNjxkEg8tng/SgZAIcAA4oAQnccknHQc01nUKBgc+hwaZO4XAUckYJI7elIVKnBIBIBAz1B6UAQykFuM9Oc1HUsgO7kYOKjIpiG04Eg5BIPqKMUYFACtI7ABiTgYplOwKPagYU006m0CFWrUd0UtGgMcZDMGDkfMpHofT61XicJIGKhwOdrdD9aUgFQwIzkgj+WB6UwHGQl9xOSTnPvUxnM4JuJnZs5BOScegOcCmW8ccrhZJhECDyQcA44yfQ0yTAb5eAOM5yCe5B9KLgPWFmR5MBo4xgknGM9B+Z6VPZqwI2gnI5wef05qmSSpIBAyMgE4z2/rTQxU5BIPsaLgbgV8kGM5HXIJpwLDggj3wRWIJ5QciRgfrTzNMRzI354ouBsBizbQSSei5yfy60RkrcSKwIIxwQR296xWlkZcNJIR6FiRV7Smd5H3MWwAOTnHWhu6KjuSX/zSoAMnB/Opre8QIEkJBHBbGR9ar3bYv1TvgYz75oKhWKnvggYxTjoglqy8ZkJBVwe+QacLiMAEuM1mMowSuQRUXmyAgBuPcA022ibGuZ4yctIregzwKIpkMwbeBjIIzngjj9azdzkZyQPqBU9swRmdgQOBnk0Jha5o+dG0LxmQKQDgnsSCMiudW1A2iWVYiQCAQTwe5x0rYuZIXiSQkEKcgEdTjAz+eaitYWlUsxBAORuAOD3NS3dlJNlNtKmRBI8kQQ45BJAz06CkuS8MYhYAZAIZSCGHqD6cVryWpMYPmmQDqp4yPbFZF8B5gKjgEDGMcduKlOw3G2pChIGATjOSASBn/Ggud3IOfUnNWRBHkEEknkgVagggSU5XJAJGe3HejmHyaFGaQzR7SAo6gAY5qljFWIiSME0stvtjWQEZPVfx7VTdybFjSyBljjCnqRwBitS8njntHjMkbBhg8EH2xx1zWJbXDKJAABuJJOOn0q7HIZSqkAgkHI9qL2VhqKerLE4KWYjQ7SRgH0FVdJBilkDEmMjBwcDOeuPXFWLqeNSysDkADgAjpRpMYaEtnAYkjJx04px3FInYl2BcliBjJAyacGAkTjkEYyBUjLGpILEH0Iqu7BSCMkA9zWiMmTEK2MgAg9h1qpfBQ0MiAAA4ORg5NW43kbBBPPOAM1HqEbPbnIIORyRjvnik7WGr3GxjAJLHGOQQKqSsFYALkAZIFSSShQFBJA7mqkU8aS5mIGDxxn8axbubJJE8UqyEqygE9m7026jCR5SGMZwCQASB/SlvJ7dkCg5JwQQKljdZ4wAOGABHpSu0NpFWFcgjA+mM1cs1RJcscHICgDJ6ZyPTGOo9eKqQAhiCcnOKshioJAyI0JBHVSTjPuOBW6ehi1qOnc3DRM0q4diCmTjjHJz1J9arGU4fLAhQAMemf/r1MAQbcHy2xuOcjnjPPNV1QtDKSgIyBleSOcUPVWGnZ3JAATkOQOvUcVLHOIUVgSQSSVzjdg9CfTn86rLbu0e8ghMgFscHnHHr+FSuCyoqhXWNB0OCcnP1rOK1uzSUrqyNCS2iv4suxZ8DE3eLsFf1H6ismSA28jRuAGU4ODkH3B7j3q+JBHJNkGJmyQCeCAMYOexPeoNSz9qDkYDAZAGACCQQB6CtHtcztrYieMpGsiAFwSRgZJ46cUyzjCMS+MADk+9XNMZ3u4SBkISxPpnIA/HNV7eXfCfMQ4XgEDg471izVJXLkTW64kXywP7xAqnq+GkDLghgCSOQeetTAwGAgqeSCBjAP41DqjAW8Ajj2xkkg5GSR1GKFuOWxnAkkDPA5xSbmViQSDjmmg4OaCcnNMyFLFjkkk+9PjbAI9Kj4pynB56GgAJwSPenQANMgPQkA0x+uaEcowZcZU5GRnmgFublvEySEARqCDgjAOe1WYFk8t0uGDowI29f1rP8ySWGJ4hGcg5LDOParg8xVUtjJ6hRx+FSdCsY2oWzWzoDnLAnJ+uOKqVsarp9w7m5iRpIgoLEHJWsemncxkrMcWBUADBGcnPX/wCvVqxbcHiPUjI+opradeJD5zW0oixkttOMUlvmKVJD2P6VS3J1Rp6ZeyWlxH82IXfDg9s8ZrYvHAmBdgAOAc9eawo4gZVUjILD8eakv5We7cZOF4AP6/rVdLDfc3IsupkijlYrk5UZGBwTke4NWleO9tHiYjeo3Ed8DkH/AOuKz7a/tVXK+VFgAhWByrAjGcDJwQTxxVFrkrO8lrmMZIAIzgEY5Hv1xVOyJvcqa40SziONlkAGdynJU9wT0NZWc1rlhcuXlG5nOTgdT3P9ao3lqIfnUEA1Li1qgTuVWOBgU6M5BFIUBGVkB9jwaEyDzUoBWHIGKchAJFBGTx3qSOEt0xk9jQCI84JFbFpFAYF3IpOMknmsl1KkgjBFaVs0QIIyNw5A5pMuCux9zaxmMvBg46qDxWdAAyvGwyO3sa1Y2iQMVyT0POcVl25BmYnqSev1qSpKzQ2FAkhAPB6GoGQoxDDkGtB0CsDnjPNRMCxAbAI/UU0yWtCkRigGrTRDBJA/DioVQEkYP4Gq0Js0ItPBqZIAezD8jUgtQe7/AJAU00uomm+hWZiCCODUkUTzzRxryzkAAdMmnOojkAU4IGTuI4+lb+hQRlnlYxmVRgKMZUHqSPenZNgm0alpEljaJAgyFGSem4nqap6rfyLF5QwA/UH2rRIDDnqKje3jkGHUEehGa1adrISet2c/aNM0wEOc55znGPU1dlt0MmXmJOOgAAH51rxW0aDCqAPYYpZLONwSeCB1HFZ8hTnc5y+tAtjIUEhYgAKcHJJAxxWbdaa1n5ZZw5YHOBgAjHFdCUKyiPgEc5BABH+e2Kp6qmVSM+5/pULQGrmSB8g+lKcjB9KeEkxgAEUGKTH3T+YNWmjNplW4b5SB3qrVq5QhckEYPcVVNQ3qWlZCg4INb+lW6vaiZ8DcSMkdQDxzjisAGuutLTyLSEAlSoBIPQk8n6cmkNED2+SdrAjsRzTYoPKJLAFu2RjFXgHJPJHPXIIPuOKUpJggSA+nGMU7sLFZZAVyCBgjIz/KgsDkADk9SKslDj5gCfUgGoTCCMbSvPJPGf1xRcVhhIAwQAM9B1NNyCTwcHsak8hQ33j04zjFI0AKnEoB9xTugsYW4Ejg4AH/AOuggDHAJxUjqAAAcnHIBzmmmOQrkAYAySD0HqazAQAkkZwAcjn2pRknAIIPTjpTATxn8KcMEE4IOOec/jTuA3J3HBAAPWm7MsQOPTFOJBIAPAHfuaDkDIxkfn7YoQw4AzgE56dPxoLBiAQARx6HNNAyRklSOo9v6Uq5ABBGc9T3oACzFRjJwMD3pgchwSDjPp1p5yABjjHGOuaYCcgHBxQA6QYyGAYdQSORUJB3bgAQOoPQj3qwSMjceDx6VHISpbacAAnpnJ5/xoArOSzEnj0Gc4HpTcU4gAU2mIKKD1FHc0AAqzaQJNv3g8YwQarCrVuRFFycFzn6Ad6T2KS1IbmIRNgEkHpnrUcYy4HOM5OKdPIZJCc8dBTrYZLEDJA4FC2E99CN1KOQe38qVMFhuyBnkjqBT50O4EA8jnjpTI+GIPcUwHYyCNxJHAB4yP8APanoVicllWUAHHPGexI7/SmkA0+2wZQGAIYYGR0NAJXISScgZOTz70CNyMhCR9DWzBEq8gCrBPykUrlqBzwRvQ0oUjsa2rcAKD6kmrK4xRcOQ5w5rQ063d4jIshQ5wMdwKt3axmIkoCQODioEnFraoARnGT+JouCjZ3ZXu0db5AzZYgHPtzUoUCUHJJIzgnNVDdGW8EjDAwF+gqxHgOnzAkAjgjpTTsCSaZYcAgnHOOwqlOoBBHHIzmr7MStUbpuCKd7icbFgKAMnk1NACI+gAz1NQwtuiUjuBVlyAo44AqW9CkrakNzlmUYGDwAefyqyY5EjC25wB1ycH+RzVC7YboyGPUYHSrp8x0DryM8qDyR7UkUrMlJuVWPaAcjngf1NZN5kzTA44OTjpWmHkUCRsrGoxliMn2wCazMFwzt3JJ/OhsHqrBayhyoclSvAOcfrVy5eNYyIjlyCC3/ANfuapCH5SVHIqVWDKMc54wKltPYFe1mVoEBYbjgE4J7Cr81kDCZILiOYDkrghh9AeD9Ac0sMAVcEDJOSPStGJ1KbWAIIxWcptO6BRVrHNIpSUggjtzWhY4RmkY5wMAVpX1pHdRPOW23EakucEiUAcHjoQMDNY0bhQR1BArWMlJXRNrMdqEoediMgHAOOvA5resVjEKKQCgGARg84rl5jk/U1r2p2qCCQR3BIq07EtXZsTwlYyWbOO2CayJGBlCAjI5wBjH4GpjPJGoCyHAOQDyBVEXrPektHGxXIBxjg9R3zVqSIcGjYgSQKDuk5GQARj9KffQj7O4ZiWxkZqot7MFCoEUAYORkkfhioLy7kMZBcAkk8AZAPuefai99EFrK7KMhIIIOSKQRRvksSMkYNNDAsGHTBJp0bAkgjIIwRWTVmbRaZYnhjPlloyCBtA6ZxSWxAPAwOlNkMcUZZBk4wDii3cMAM4IIyKRTaJp4syAqCS/BA9fX8qhKjY4Qlh5eQQcEDNOeQhihOOwYHkZFNJDq5MZyQFBU4IA7mtk7KzMWru6GsxRgDHklTjJxkkYH65oChFIKFf3gAKnPTNNdg98gBLhQAQTjgDtQpBZCMx7iSCTkHnvTTuQWHLkmNTvAycE8ksePyzUzWpLOAqMSQAEJJwMZxkVXMm6fIKAl+GUcLjjOPSo/PdF8xZMHOAQcnPrQ21sikk9ywFPlytlQVk4BIJwTmtCSzF+cSXOArkkqvIyBkA9OcCs4bwkwEYG5A2SevAOeTWjYMRCCSMtyQOmMAU29BdRJ1gsLcR28WwsSS7NknHGM+n4CqUjM9uhySQSeex9PyAqbUWzIgzyAaIoi1kADy2SD6EHA/Dis2WnZlZGJGApB9+g96sSTBVSJkDKEGVYAg8nnmo4IJJZgpBUZyxx0Hf8AHtUmpKQySAYGNvsOeKlLqVJ30LP9iadfwLJEWtpGHO3lc/Q1z1/YT6dcGGcDOMqVOQw9Qa2tLuSFZcng5ArRuI4tQtTbz/VWxkofUf1HcVW5mcUDSkk9STU11ay2k7QzLh1/IjsQe4NV6QhSc0CkNT2UK3F0kbkhSckjrgDJx70DJrCeaOQRx8hj0PY+orRSSRyCx+mKr6MizXcshTAVSVGMgEnFaNtAEwTzt4Ge5HGazk0maQbtqSm/bTrcy9XJwFJxk+n0HU1mWpFzcvdTRo7gg4CADPrgccUmss0l3FEpxhQB7EmtOS1CRRxwkqEGBjv7n3PWkmkrvdhu9ehI98WRkIAYKSSOgFZk9tHcoGh2rL0I6Bv8DWpb6eskbrOSVcYOM56YHPtjIrCbzLK9aGVuUOCexHY/iMGqTvsNtPRkqLLHFiVCkiEYJ6H0IPQ0XIM8hmjJbfglc4we4z9a3LOeMW6EAMWGSSAR9KTUtklsJESNChySoAyDxj88Vs02rkJq9jnzASoKpyeuTnFWoLAhPMJbI52g9fbilRvlxyW/ugHOfrjH61eiUNGY3JAYckHBH0rK5pZGS4VpiVAwCcYOKLwD7MQRg8H9a1R4faeN5LWUOEIBVxgnIyCCMisjVbe6tCsdxA0Ybo2Mhj7EcGuhtWOZp3KZUFeg+tNjUjkgkA84FBJAAPTFWYhlcEcjgg/56Vg3Y0SvoIigsCRwakI6g59iKQptjYDJ284Pp60RgkZBxjn2p3G1bQgkBBOTToHHCucKCSD6H0qYQ+a2WIAHQDvVe4AWQgAACm3cSTWpe8yMxiOEjHcj1qtLEEIYHAB4571HCCjEgjnuSAD+NSFi5OXjOegHNTYpu61J3YlVyMk/kRUbRAEMOp/Si2fACt0ByM+lTuRjJxxnPvj1/WklYL3K7H5arrkMT6mrDkEZHQ9KgwAoPfOKaBlyI5AqYEBSfSq0J4FSznbbsQMkjAA96SWo29LlKVizEkDJII55qaJmWYSKpV1AIZTgiq0gPZcDPc+1TpjzCS7gBevPpWi3MnqbtprhXy0ulPzfxqB+oFbaOHUOhBB6EHIrjnX99FGJzwAOa3NOViGIkG8cggYBBJ64rROyuxNXZshsHkYpJ3/ckKcFhgHg49ahRnAAcgn1UEiq1wEeUPIsg2E4JBAHvQ5K2gJa6gY1z8xxnsCAPwFZd/xckdgABk57VqAhwCSjjtuANZd//wAfRGAOBwBgdKxLIBilAOSM44poOCBSSMEcDBJI4wcUgGy24mXBJAz1FEelQMpJMhI9wKkQk84AH1zVmFiQQcUXBobaaZaowbaWwCDuOQODzitDc+DiSTdnoRnP4023UA7x1GamDyZIZAeexIz+FMQ0jeSxkYEjByPT8MUAkKMDce4PFOMgIPB47Ag0gljJwAQR2xzRcYu4DjB56YHIoDDbhmOfUjFNDBjhQ5xweBz+NO3EDiOQ9+AP8aLhYbtGeOR9RQVJ6B+egBAx+tPADAFo2B9xzSkhQQcqDxxmmByoYMMZ6d8UmSpI6nuKThVwBz6560FSSD1z2HWs0SAGRjGMc5oAJOAcZ4we9Lg8cE54zigE4JA5AzxVDEAAGVIPOOfWgZIIBP54/OlAGRgA8evSmkEjOec9KAYBAoyAM9+aDhcAgEDnnPJojBLY4HvThlgSDkA56YIoBCEFkycg9cZ4qMAjIx0qYplvlbA6nNIBycAHjP4UMLEYJzjOAegxx+VNlI2EAnJHJPIP41OAnJwAR0A9agmJ8o5J5I78UXArUlLRTAQ0c06Nd8gXOATgn0om/wBcwwBg4wOnFAhop24uTk8kYJ9qbToxlufSgaHJCGOCcDucVIFEYIUc5wTnk06PGCCSMjjHrTmJACnAHXPXr70htChRtIIJJGQewx1+vpUJHNTYG0YPIGD9aYBlgPU0AhnlEjoaaEbcAAM5yOatyZAOAPamQIGYluQo7nAz2ouO1i9E2VB7kU92+WokOFGSDwOlK7DBpGi2FtjlPoSKsDgVBbDEY9+amJAFAFe5wy4NY0zBpCewOB9BWreSbYywPIH61jmmjOT6E91EIvJHdogx9ic/0xSWpxcKfXNPuyStvlgxEIB/M4H4DAqGIkSqR1yKBLRmsTkYpLMbr9QMZCk00H5MnGadpxBviT0VCf1FItkkagmV2AA3EAAYB56064gkW3yZDuGSR2HoKbJIQeBgA8j0qTzSVIY7gRz61UlZJCjrdsxyCTnJ9snpWjDOwUFTgkcjtVMxHJwBgc1YVkSMEDJGAR702tBRetiO/nmlkUMSQoyABgZ9abACVPPXgj1psjlpctjkfgBUkRwSRg57A96Ek1dim2m0TwAJIYzyCOP8KnVAmRgexxzUBXLAZwccH361ZifeuG4YVz1FZ6GtN3Q5ACeenSgErIR0I5pyAAnNNuBgCQc7RyB3FZXu7Fl2zfLgE+2D0I7iufu4vst3LD2UkA+3UfpitBboggoMe57VS1EAyiZjkuMknuRWlNNN3JnqikRukH1Fa0Rwoqrc2ht4rNmXBlUuT6knIH4CpkPyg1uQkOuJQqE+grNt2JuMnqanvHyAB3NVoP8AXjFBLeprBsIT6AnFUZXLEknJNWJHIiIHfiqZyelawVk2RN3aQ0Mc46DPOKuQoCoYDg1SyAwJBxnkDritO1YSxHAAKnGB0A7VEkkrlU3d2YySIsMAVWyYyy4xjgn8M1qBQDWVLJmWYqAQxIx6jt/LNTFXepc3ZaCwykyEE5B45qxE6jgkZJ6Z6VTj4YU52KueuM8HpWsldJmUHZtFsW0bMWJOWGKvWmlGWN5o5QoiHKsMg8Z5rJW5LEggDPGTS7SSCJjnGME8Ee9ZJtGjSexMbSQNuVlzjggY6+1N/s+ZlALx4HbmkDTjkFSPrUwM4UMUJB7qc/pQ2xqKHiARqS5BOMZ9vSrNteQSYChowgA2kZxgdiOoqoyTspIjcn0IqrYuRK4OQSc4NCbBpNpGlqhjCJKpOQdpGMcGrcUZjtYlJyQoJ9ieaqzKJLcggHAyAfUcirFpcpLGCTkkZJ68+9NO5LVtiSJiGx68CkuLcy28gJGcEge45pZiF6cYPbt9aHuY/LIPGe4Oc0xGJbyFJxt75BrYhcnGTWJfqRMXQFQ2Txxz3+lPgvrm3wJgCpwAx6j646/jRcFqamsRLdWIG3M6HKHvjuPoe1cvmuhEhY5JJJ6mszUoAkolUYV+vse/59alO7G42V0Uat6YQL1T6Amqmas6d/x9D6H+VD2YluX9PuIbWOaOWTZIXPUE8AYB4FGn30MEJEzHIOQACc55NOVIGLRzbFLupDNgEDIBIJ9s8VHYz28F7JI7KVViUPYnOQcY6cAUkk1qNtrQh1K4WeeOeIEADHzDByDmuhjcSoGHRgCPxrn0gSXz4EkDkAPGwBAJHUYPIyD+YrS0mQGyUMcFCVIPB45H6GomklZdBpu5sQNgVzniNduphu0kYP5ZFa5u44uQGf2AwPzNY+vXPnyQfKFIB75yCaVNNMcloRadeSJJ5ROUwSMjkEDNWtQuxPpWUOQzgHsQRzg1nWMpjuQB0kBQ5APB9M9DnHNREsoePtkEj3GRn9TW93sR0NSxuJJIjIyD5SFLdicZ/PFWxIc5GSTwAByT6Cl0yzB0sRscNL84PYE4xVyztBbsXf5pB0A6D3+tHI2y1Oy1L1gWtIRHklicnB4ye34dK11EVzCY5o0kjPBRhkGsUOFbJGT6elW4LkqAM5weBWqSSsZNtu5y/iXQzpkvm2+WtJThfVD/AHTVKBiijcMgDHuBXoE6RX9o8EwyjjBHcdwR7g8iuCvIJLO4lt5MF4yQT2I7EexGDUSS3Ki7MkC7gSpBDDH0qrBE6uVYEAHketNjmMcgIGQeo9qvcSAMpGazRbdxJCFSs7IMgJIGT1PSpricsSo4wcGoAcMCMA579Kohu5MqnIIWMnoTng/5+tI7YB5jJHZecfjkmrENhc3MRlhtPNReWKKTgf4fQ1WkIIADIR6L2/U0IGC5JwSRnvVg5JGec8VGF3dBUz4yDnlRu/Hp/jQ0JPQhkXaXGANpwMdxTQR9kkB6iRSPyOannXMSyDOCMHHrnihdPmlsvNSFmBJIYc8DqMdam1mVe6GQHoKdekCJBzgn+lQwANjBxU14CIUJbHP5mhbjexUcArnB5PU1PGGEbFWBOMYxzUTAFQQScHr2q1bIBKAw2ANnfx2BPf1xVLczLf2USkTGcZVQxAGRg+tW7SaGzmJkkDLJGOQOQQSB09jVOBWMKFoo2LEsSAOe9Q3CYtnJhMZUggg8YJ5yMnuKtq6C9mdLFPDKf3TqT6Agn9KlOMjkg+xrjY2UdMgnpnsfrU8N7PERiQ4HUZOayuVc6nYpyWjQk9TgAmsbUVAvXwMDAwPwFTW+qxDAlXtwTkj8/wD61Q38kc1wZIiCjADjoCM0AVhjGCKgkA84EHOAR+tTk8Z796bGu4Ssf4VH8xSAdHyAKsxCoIxwKsR9QOlMC3AdhyxAAGTmrAmDKCMEHoQOKggJLnAzgdM1PHuVsqSARnaRxn+lMQ2EKgIbaST1AAz9cipi0YyBGPrgD+VDSAjDAEEcgjg1CCAxBCgYyCCCcehzQMJQCoKYBB5wM5Ht70w5Az5hGfoP6UpKYxuBPuBn9KejAYDBWI7gGhARh3JBDE49CKQk5JYknPGSQB+HQ1M6QMMsoHvjmmCKMjKhgSODg4/nVaCOXGCcngA9OuaUbQSQc+gPpRgjHAFNKknJFQ0JjgQx4GaEILEAc4Oc8duajKnIwDn0z1qXIUncoLEg8E8DuOOKQDoxEhJfII6DOO1SR2oljBWQA5wcjp7gd6YcrgE5AORknjI6U8EELggkYIOMEfiKZRG1tIDgYJwGHI5B6Y96YcgYIBJ5JB6fUdjmrBEiqCpBDDbgHnkg9x602WIsxkYq5AG8AYIHTOO+O5xQAwIwjDkELnG7GRmmEAJwSCfUYzT422q0bEEsBjjOQfSmgBgFJA74A4P/ANegBoGVJbj1OOfbiobgFVwSMgkcEH9e9WlUyIFiyZScbQOCMeufrxTAw8plIGc5DEc9hj2oQrFCirxiB5Ye4BFIY1YgKoySAAKLjSdrkVtBISZPLJVRksRwPQ1DKhViWBGa1GSQSG3ZwWU7MnI3A9OPY4FVWBCgHk45z2PcUXBK5RxUkQJBOOMVNDbCeYJkRggksTwAOtTzQCAFQCAQCMnOfehsEtSKBSW7gdAQM844H40sihThiSVOCc9aIiixtuwWJwATgAYPNMkIaUhWyAeoH9KAYu4hQpIwecZ6H396lhTcxPYCo4hJgiNT8wOTjnHfmrUAxGDjrzQxoikXGSadHATGGLgA9sjI+vtjvRNk5xyScCmCCdlykT4442nk0hvcnYgMSoJU9D29OKY7DbUpgmUktGQqgDkHgf8A681FIhJOBQikya3P7oc9qcxAGc1DHxGB3HBoLFjgnAFA+hVv3OAPU5qjVy+XkMD7Y/XNU6aMnuWLjBhtW9YiCB2wxqKAZmQe9K7AxxAEZAII9OSadaLunHsCaAWrLbEgYzU9ioW0uJicE4A9Dg5P6kVBOuOM1djgc6CJFIwAWIGcnDd+1C3KbIBKHU54PcUmCqkEnr69apucnI4pzTl40UZBU8nPXFatrqZptbFwJ1+lN8oMCCPaq8m4ADzS+QCcE8H0ppHPPf1pPVAnZ3FRSZBx2OR6irXCgdB6mo45UDbsE4AB5HA/r1qCVy8uM8AnAHbnvSWiHJ3bZYMo8xSoyAeT7e1WcBgCDgjv/Ws4uQ6ADuDV5SABg5BGQf6VhVWppTehMruCAeTT2YlSDwMVAScYU59u4ppmKA5BI9xmsbXNLkURIcrnOO9WWthdW7x4JkALRkevp9D0qvHkkseCT+Qq9ZHawkPQ5AHt61reyuG+guuYC2qZyVU/lgCsrzSBjpV7U2jmkBQkuBg98Dt9OprNkO0YzkmtE7pMzemhb0i2S/1MRy48sRsT9cED9SKzowVmGeoyD9a29DgAtbi4aMk8hWwQBgE8EEdTWKjb5C5UAZzgdBmmiGTu2Rio8ZoByTRW6VlYybu7kbD5qfC8kTBkODjHsfY0wnBJNTJBIyArg55Azg1my0SPeSshGApPUg/yqqM4HpmpfIkJI2ke54qNvkUqSCQeopKyYNtjozT5FBIwCCRkk8gD6VEhFPc4YEEkYx6Vq3oQlqNERLAEEggkYHJpgdlOAT9DUqsAULAkDIOD29qjOBnGcVk7GiuOE5yMjHrV6K5IjCZOMZBAyQf6iswjBIp8YkZgqZJYgAZ6knAFS0UpW3LksszZYzMQDnB4H5USr5c0UgBBYYOe/vUTK1uzRuAHVsEZBGQeRkcHkVLduZSgHUkAevJpFXW5fjlBiIzyRiq8MM0DggZHcqefyqESgHAbJBxxU4nKjJVgPUg0JtDaTL0bllyJVYe4OR9RTCg6+vTAx+QqmbgyKyoCXIOAOtLYyhYdqnBycgjBB7A/hTTJsr2uOv0C2/IGSQaoxy4Uq3I9DWqZ8cHB9Q3IP+FZN2Y8iSJdu4nKjopB4I9jnpTvcGra3JrWUiURg5UjI9v/AK1T3W2SFlbgYzn0I6GqNoSZSfQfzqW8kKwkZ5biptqUnpczhQCQcg4I7iiiqMi7ZhZ2RZyWBOBkkHPbmtMafajgxkH/AGmP9KzNPK+fGCAeSTnjjB/WtwOxAGOMYBJyT+PrWU209C0k0RraQxYKKqnsQMn8zTFwJDg56ZOc1NIqkEtn8TmoVX958owO5PeoTd9S0LITtNZOqEG4X2QfzNa8gwp+lc/NI8kpZ+GPBGMYxxitktbkzegkb7JFfJG0g5HXg1bvkEV/cKpJAkOCepBOQT+Bqj149amLliSxyTyTVoyN/SJTJYKP4oiU/DqKum6ZAS5AAGST2FY2gy4lmjzjIDD8Dg1ssueQAGHYd/pVp6ASbgQCDnPINSxPkH2P9arBto5OAPWlgfEhB4JJppjaNe1kxIATw3H+FYfi62K3MNyBw67G+orTjYhQR1FJ4jT7TojyL1Qh6bV0JaM4wKAwJpxlaDJXkH9DTc7lIHUcigMGXBFYF3It2cknJ71LahGlYuAwAzgnAPOOfz/PFT3DR3NpEdn+lKdpfOAyAcE9sg8Z6mmNCbeCKQFhKWZWHGAABgDHXOSaYkrPU0IriQosAkuI4lJIWGUoOTzx0GapXFrOkzKIW8sE7SASCOo56dMU2O6cP5flEkc/KM8euK1Le8McRxvI5yCDyaSbW5bSa0M5EZGAdcE9Mggn6UMGZ3ABIJxmp5bkNEQxGSeATzmoQwUgsSM889K1MnoTwITCY2GAeP8A69a+l+YmnxAJuGSD+Z6iskOCMHg8YIrZsQBaIQ/UEkAAkcknvxUyWw0+hy9uuHA7Crl0M2hIxwRVS25INXJ1L2rAc4wfyqOpotiqCDtHmZIOcAYAq9fxiG7UpyZFHLA4JwQazE4IrrPKhmjhMigsoGCDgg4BNNPUi2hzxeMALh1KKQdhOCcj1qaNVZCFLsWUoATwcjBHtzmrWptHagywNlnIUA4IyCST06YxUAlJtIWDAkkg4AHfIBq7pIVrsz5oZIwMxOox1IPFVyxzkn8K64pHPEC3lsCAcDnnFVJNNtnJ+YHJwMAAD2rPQdjFiDkZADDGcg1aDgRqCcE8kHj8anbSoVyEbAHvnmqUoyxB7cUMErk5kQjAcE+3NPjlUW8sYYAsQT64HODVSMbQSegGaaQCSyk8ckjjFCG1YvRMCAQQfoasx9QayUODgjj1q7ZqBKGJOAc4JJH5UXCxpwEsSARknoSBn8yKnKuoJaMgY5IIP6ZqIlcAghgwyCMEGlJlCgRvgDsQDkfU0xEm6PbkZweMgE0ADIIwQexH8jUZy7HcSr9OQAT9COoqQllHJJA9aYDgmMkAn3AyKaTHnsSTjAxmkLcYOPQ5PFIpUkhcZHPGKBDsA4wDnpyDQQRyAAfUUBgBkkY9c8U0yochWyRwcAkCgZji1AJywxjpj19KiltgoC5Bz3BP6jtUhS6By20fU9KaROwwCmTxkd6gClkDOGI9ABzUsG8OHDBSDwWGcfhTjaSqcnAJpDBIeSRjpzSbCw+SZSCCAxPUkdajLRgYQNnnOTx+GKmj0+R8HGB2JFSjS+c76YFdHym0YUYIOckHPXg1KYt8YDSEkHggDAHfipDpwU8sxJ/AVKLcgAFyT7YpoCibQBMCQ56g4xg+nWnxwYGc4PcgVZa2DHkkinR2yISRn3yTRYCOCMwMCrSZAIGMDr17e1K8UMgKuoJySDgAg+xH1qQwlicEqCMHB5pVtIABlAxHdiTQBnSqASASQDgZOTj6020Um7QfU5zg9DUlwuyVgAMA4AFFkpa7HGcAn26d6lblvYuSRBmDNlmAKgknOPas+Vi8rMcZJJOBW2tshILPgjH3eB+VYbjDED1NNiiPs4nknOwgEA5z0we1T6jFtjQ5BOCCRUmlgJHI7DcWIABGcgf/AFzVS9Zp3ZQ2EjJIAAGQe3HpQDepY022je3LSIrEEjBGSOlaKwR5BEcYx0wAKx9IzHduhO5WU4B6AggitgsQOQB9BTsTe4TCNYyCAfQAZP1xWXIVLHyydmSAfUetaqkkEsQFBHPTJ7AVkMQAcdMmhlIW0QyXseBkId5/Dp+uK2wxA46etY2nSiKYliFDjhsZxj1rYEi7QSACffrQJvUZcgG0m5z8pOayQAVBrUunDWkxAyACKyYWDKcfSgpMao5YevNJ5eDk07OJCPahhgZzQVcpXuCo9jVI1bvGAIFVOp4GTTRk9yUx4tEmHdyp/AAipLD/AFx+n9a1r61ji0GCMEGVGBIDA8kHNZFnkXGCMZBFALctSjJrRWZYNCQHq4IA9ySazZiRnHXFXdU+zQ2MCJKJMY8vHcYwScjp6YoQ2ZfJPAFRklW+tTBQeSfwFRyLtXOM81o07XMk9SR5xIBgAEDBx+lNDDoTUYcYxjFNJwCQai5VhyvlvbOacFOM4znn3FNgiLHeQcCpyAoJqktLsG9RiECVCQTggkHjPPSrkDAKY3H3SQfYiqRB2l1IOOCD1+vuKkilLOSeSxyfc1nUV0XB2L5BABGWHYjqKjdixxkEdzjn6U0kgZQlTU0EBnwWJCnqe5rKEG2aNpK7I1BdwiAk98dvrV0RMiE7wuB1IJxT28q1i4AUdgO5rNuLlpSQThewFdKpJ7mDqvoM3GKQkkSKc5OME1BcArIR1A5HuD0qYKTgtwOwqvKzMxYZOO47YpzSsrCi3c1Ir5YNLNsGwdpBKkHOevfrz6VjqAFIGOTV6K9M6ESsS4x9GHsPWqshy5GMEVCV2NvQYCNxFPCg9yKTHp0FMEgBwa1TtuRa+w6SEgkjkdaaJJOCCRgYGD29KmD8cEUCJZ3AAO5sAYNJxW6Y03syFp5CSSQAewHAqPJZsE8k1YubKe1OZYyFPRxyDUCD94B71mtyndblyKIYzgZqGUgSEDoKs42gZ+mRVN2BkJBJBPBPetZ2SSREbt3HZ4zTXBKkAZJ4ApwGaTdtYMOqkEfgc1gaElzBIgDMQcAAkDHSoAWGMZAz1FW7qckmM8A4JPc96rlQFwWwCadx2JhggDGT15pjEtIACRjv6e9AyBnPSoSSWJzyaSBvQ0LEqABgZPOa1lcBACARjBrCtiVyeBjironO3GaGxobdJGWJXAA5Ax0ojOQAeT7nOaguHJjJz3HOafBKGUZ6jg0B1LJcKMLGo45JGf0rPlXcSVJBGSQRgAVoAjGarX0JdMxkkjqB3FFwauV7MZ3N2zgUt2A8JkB5VwpHsQTmrItjbaas7sBkA7SOTk1VS2naIu0LFWIIODkAf05oS1BvSyK0cRcZ6D1p4iUDnJNPJAGBwPakALsFUEk9ABkmqsSNDbXBA6GtS21EAbZACMdc1BDpc7sDKBEmecnJ/AVox20FqMoBnuzcn/634VDSe5aTHht6ghSoP96ms4QVBPfRpkZGfQcmqD3xZuFyB1BOM1KVti20i8ZxJKI1IJPOB6VmakFF4xXuAT6Z71ft5YZQWXhgMEHGQPqOoqtcwSXEoMQBAGM5wBz6009dSG7ozxViRAqKVJIxySKnXTiBl5PwUf1NP8iNU2ZJHuaq6JSZDp84t71JGOByD6EHg11KYdQCcnGQR3HrXJvGBMAOARmrFvd3FqdqyYUHIB5APqB2/CqUkhWZ0TwEnOScdM1A58qQEgjB/Sqv9tSsozEue5X+eDUJvhO437iewxnFNtPYaTNv7TFFHmSQAnkAck/QUsepGSKWFkAgZSG3DJIII+grJIQkFN2SOdw/LFSwNtcH36HvSc3fQtQVtTBRiMZ64FSCJ2Y7RwecmrZig+2zBAdgkIAPYZ4FT7QBwKCbFWBTESWAYEYIPSluHaWNU2oApJ4zkk/U1LIQCc1CzAigGiWwIWM8DJPJx27VtWsoSMACsK2cKSOxq/HKQAQalvUtbGlPbW14P30QLdm6EfQjmsi705rNCwYSW/Qluq+mcdvcVb84qBIpPBAK9h7irAmEiFWAIYEEHoQaE7MTSaMVEwBgkjtnqB6Z7itS1Yi1lGQAAcDHqDWVtNu4ABMbdAOSPar1rOBHMDk7QScDPGDyRnpWjV0ZJ6mTajgVrRxbtNuSDhyMjBweOTWbaqQBW6qRwWpMoGEUlyQDj1/wrPqaPRHORgEj6110gmiQlZNwA5UgAgD0Ixk1xCSuGHzEDI5PauzTy5WWTCyAjIJGQQehxRazJvcrXcBvLKRTKrHJYBlIbI7HPTuPSsezYNG8bPtABZc9CR2/EH866gEjkKB9AB/KuT1Em11O4jVBjdkewIBp7gnY6KNgtvEdwyUGRgZHHYEjNMZSQQApDEgHGCKm01vtGl27E5zGAT7jIPWpJLKJsHYQQOqkg/pSSC5QeN1wFKE9ACcH8COv6VlXKlJmDAg5zg10RskAOCQTzyc1j6tBItyDjOQOVyaLDT1IraIupPllgBg4GabcWpUK6gg+mBx9a1tMtyloC4wXJIHfA4qw8EbDnGKErITd2c2AQcHgjrV2A4IPQVBcKFu5VA4DED6VZtIxK4U9D1+lLqX0K0F5JESQQR1IPIq7HrMZm8t4QoI5ZSev0qQ6dbYwsePbJrOuNOEbBojjHIyQf1pkG3HPHMoAO4HOR1x9RTggAwCSDwAecVzUc80DhlOGFadjqRlys6nP95aaYGgQVwVJHbAGRTgzBRwM+uDilUqwzG4bHUA5BPoe4p20nHyDJ6gk/wBKYERxk4BB65AyD+HegShQAYkz0JAIFTCJcgsuD7MePzFDeUr4JdcjORyPpQBUNjGfvYJPTJzTHsVwNuCAcnIwB/hVmYiPBcEk8BE5P1JpAC+DMSB2RQcfjU2AqR2qFj5OWI6sRgfhxVpLdFOWO8+p6D8KmLADCjAHoOlMMgGSxbHrg8fpRYLilSc0m0ADIyT2pPNXbkkgD1GM/nULuHPMioB0AYZI9TRYLj3YAEYBJ6D0pmD2UnPoKA0YA/fA+mWpd0fUuCR6c07A2NPpg/kaZyxAOVB6kg/0qQuAcAk0F+eBQBJuhHABxnpgmnbowPug8dxzUBmIxkE5OBgZFIXIYgRtkdc9Bn3pWC5n6iALliowCAQPwqXRk3SzN2AA/XNMvwTKCwwSMdc9Kl00mOJ9ucs3UYHQetJLUpvQ0iNqk56AniuaPIJ5Oea2J528twQMkHuCQOlZqRkyKuM5I/IU2tQWxdmZbKwSNpAHI4B6knqfoM1kPcIAQCDkHJA61avYJLiVBj5sEZY8Y60yHTGBBkkQY7AZP5mixL1E03H2gSEkYB5A4XjvmtMXALZz8o6kjk1XMIXgN8inBwOM+g9TUggLkEgAL90EnI9+O9ALQV7jgHyhhQcA9s9Sfes+VxtwDk1Z1GQW8IAIJc49wO5qtaGOa4QDJIySCc5AHf8AGqSTVwvbQpGeQDAYYB4HBxW3pVzI1mS7FiGIBIycccVKIYweY1HNSGRVHB6ce1KwIhv7lYrFgxy0h2gAH2NZVjJuZxggcEAnNWtWDSxxhMEAkkd+grNtXEU4LHAIIJNPpYE9bl+X5WU++DQ5wDSSvG7IA6kFgMA9eabI6gEkgevIqS7oo3GWlIAzjimRqQecA1d8uNlDEAkjOQOtIEAPAGKqxm9yS5ujPCEL5AAwM+gxVaJSJVY8gGrLYKgYyQeoHH41HMAsZ2nnOM0mNCXXCmqJJIAJJAGBk9BT5GJ6kn6nNMoBu7JoZMjBPIqYqXQkKSBySB0qmCVYEDOO3rXR2E0c9ttAABBBH8warmsrEqN2c8Sue+aWCGS6mWKIZJ/ID1NSXFqbeUq5IAJwcfeHqDWvYypax2tuExJKCzHuc9M1LZajd2ZKsMFhaFCQRjLE9zWBPKHc7AQpOa1dfVz5RUkqSQR7isahNhK17WFViCATgH17U9CDJkkKCe/FRmpcJgcE84zQ2JI0YFM7Ak5Ue2M1oGVYYiT0A6Vm2bhIwoABHWnXjkxjGSM84rWKSRnJtvUinleaTJOSeg7AUgAQZJBNMjZcksxGe4GaZMHAypDqe47fUVTdlclLUdJKWzUUeBkEkf1pVYBQSQD7mmkZOQcism7s0SsSoiK2ckZGPlODUUhjEpCsSAcUoLAZAB9zUTgljkDk9qSdncbHyOFGB1NRUEHOSc0siFGIPUAH9KG7sSVkIMjocVNbTlJlLcjOM1ADRSGtHc6dbnZbSscEKhJBGQR6Ed6gsbO3N0LtQdhIKoRgKSPft6VnWN6A4jnGUYbSfUe9a0tmRFFeW7lwgHmLknIz1+o4zika3TsZ2szYvpUHG4An61mA1d1kg6jJ9BVEAk4FO7aM2rNk6nKg0YBIBOBnmnIhxgnGKafvEAE0gsEwBlznsB1zUZJAxnIpxB3EnuKYc5ORQF7IA524zxQqknAGSaSnJkHjvTEWFBVRjBOeSTgZp+7tUYZsliDzx04qWOAlcrknPIxkUNXGmQz5CDuM0lu+DT7hCFBYjqcAGoF4INKwX1NEuAuD0IpyYVcAYHoetQRncoI6jp7VMIyw5OARj8KDRNJEJcTTIhJKA5IJ4yPateKUBAc9RWRIvlMCoxjqB6UrXJ8sbScCgSa1uTX6RzsSgAk7kcA/X/GnWSogIixkcFu7H/AVRaclcA8nuaZG82diEnPGAOfejUSaTubj3axxbnOB29/p61j3FzJO5JYgdgD0FJMlwx8yZW6AAkcAeg9KjxTSFKTY0gU04pxphpsk0NLt1c+bJkkHCjt7mtd44duCAD2IGCKyLCcCEIeCpP61ZaYggk5HpUNmqSsDkgkE9DUagOxBOADjOKJ5AWBXjI5qvE5EpBzzyO/PtUpahpcsS2DM6ujjI6gjGRUL27IwDYAPOOuB/hV1Z1C8kAjqCaq3N2GYBACQep6H1HvVqwNJaokSyXALSEg8jHFTBY4hhQAKz3u3YYAA+nT8qdGCwMkrkAe+BSYJoumUE4GDTldwRiOQ++DiprGCZlBjhjAPPzkgn8gcfrV4K6ECSMoegOQQfoR/XBqW2hpmVqMIRLW7GFM6kOF6bgcfmR1qssxBIJJ9Kua+2LKKNe8u4exwc1hiR15zzVp3SaM72di5J5jHOAB7moiXHUA1HHNI7hScA9TgnA9eKkjV3dlJwVOCeooC6YqyFWBwfQ1ehkqo0EgBOAcDOOh/I0tu5zjoDQ0UmaYYFWB6EGmRzYXJPAGaFJMT4xnBxn6VnrKxXsSPTpQlcG7FrzSNueDjJHpSvKEtpSDh5SVAAHI4zz2qqj4YFgzEnnAqy4MsgdgAAMBRwAK1vdWMUrO4lsBERIRkAg4PAPNVNSvZLqTaxARScIucA+p9TWxbxxspGCWGCqgdfY+g6c1FcRSKzA7WIPDeUCM9etS0kVdswoYZJHCohYkZHbj15rrLMGOyhjcYKoAQDnB9M1jJaFCXIyc5xvxg9x16VYinMDlyI2QnDAAEfnziobGka5cDBLlQOTg4/OuRvJTPeyyAk7nJG7rjoAfwArori4Q2TmAKSwJQKBgnp09RWAtlcMwCwSE/7pprYGbfh6VmsnQscJJwPYgGtXBwcOwJ9x/hWVYWz2QO4As6guCT8pB4Ax7E5qybqRCCYw47jODj6GkCLXlt/wA9pAfcjH6AVjaq9zBdHaNwIBOMnoMde3ArSNyrKCIkBP8ACcgiqV9eecpjaAxMMgSKc49sd6pOwNGZp+om2nJdco55C54J7gHium3B0BBBBHBHAIrkTayrztJHqvIrZ0S8ZCIGQyJgkZXGzuTmm1fUSdiC8AW9kA6ZyOc9qvaeh2lgMk8DkVmnVfPvWkljPkN0QAHbW7YzRy24e2RQoJBUg5B75/Q0mrajTvoKGJGQCcHsKCkbAFkBB6EjGfzqwZ5BkALx1wDTBOxHBjx6kH/GpuFilPZwyqQQFx3XjFZ0lo9sSYmyCOhxnFarFmkJKxg9mUHnn0JpsiSuCpETY6A5z/Oi4WMWO7kikBA2EdfU/Wr0GrgYEig4HJHBBqO4tSWBmJyepxnAqnJbMgyAMAZ56mi4WOiinEsYkRCQR1Ug4PofepC7AfdJBGMA5z+tcvFLJAd6Eow7qcfnWjb61IpxOBIP7wGD/gaANpUVRwCSepPU/jTSQPUmlOScAkfjzTGYKcY3MegHamAp6ZOABUMrBwACcDr2zT2hdyN5IPUKCAP600wbQSzkH3I/woAiOBxgEeh5pMAchQPwFPeEkHYST2y2MfpUboVwDjJH98k/yFMBc+mKQkgEmmhSBySSOpJoIB65P4mgQoJNITgH+XrQQPf8zTSoJ6DNFgHKQjZYgP3BIwo9B6mlDxgYDDr0zURAB4ApG4UkAHAJ9KLAVNQu0EwjUZKjJzxgntSaXdGRpVYAAYIA59jWbITJIzE8k5NW9NgLM8hJAUcEfqfpSSHd7Bq7lrqMocFUwSOCOSapCSQHPmNnOQc8ir1ykU8pcl1J744NVJIDE3JyD0YdKBGzBcLcQqQFJwMgdjTnUsuMBRnkkCsi3laFiUPB6g9DWnDIZwDjbjjHXFMESRqCSWBwOAAOnuanLHAKxkk+pA/lmogSowCQPU1Tv55Io9qkkvkEnsKVh3M+8lM91I5ORnA9ABxxRpxxeoT0AOai2ljgAH6kD+dWbVSkoOQADTEahIPYH6n/AOvQHRCDkcdjUe8OQCRxzxTt4OeAfyz+VAypdgSydQc5IwcY9qoXAC4HOR19CPX61pXSEKZCAMdFHJrKkDFsuME+oxSEyPJBBHBByCKDnJJ5J5JqQRkpuOcU1kZQCQcHoccUAXrQ7rcZOSCR07dqkKVHYJmM7iQCQQMdeOtWti/3z+lMRCMhQAD+J4qK4yEGeOatlYwMZP4kVVuhlgFBIA6jnmk0UigQQeeabU5GZAGBAyM/So50CSsFzgHjIwcUCZGas2kzW0gbJAbgj29aZHHzkjnsKccEjOB7UFpPc0byeaJQNsckLD+IZANUrKVEnjdsjyySWJJJGMAAUizyIu0HK+jDI/KomJY9APTAwKSG97lu6uTeSgnICjABOfxNVJIztLD+Hg0+NScY7UpcAYYjB656Uymk1dlcAnB7Zxn3qTgqQOmc06XAkCjAAGOM4FSSRGHYd4IYdAMGkzONiMSMpyOfUCpDOGGGP4GnRqY5Q4UAAH7xwD9M8/lRN5LMSFyT2zgD+p/Smm0NwbehCQDyDUkBIcDOAeD70wxlTnpnsev5VIdwCxjA3Hr1/OmmQ42dmOlgUAsoGBkkE9vaowoPTHNTlOHViQEYIzYyXJ6KB0HAPJocLHhRjKgA46Zo23G7PYYAVGMgj0NRsgJzip9xwDxk80xmPbigRUcAPg9BU0jRyqATgjoR/KoZBlyeuaaMg5FIExShzjHHr2oKEDOc+oHalGTTtpx0NAEOCK0dMv57VyUJYd1PIOaokHNPjJVgVH196AJ5U8+ZpGDEsc4yOPagQAKcIRjqc1MACAcmn4yCMmge5VCMf4gPfmlCY6HJ/GrAT3xQUAosBXKHJBGfSoniPUDn0q6VBGM4NNCgjnOfagRQAzx0pygjI645q2YYyckHPqKURIvIHPqaAK4L8FQT6Aita1iMUQyMkgZYA4qgEIOAPl/WrsN0VQAjJHcGmgKWogi5IB4IBGKpjKkEjIrRmUyyFyAD2A7VAYTQwGwuAcg8d/ar0ZzVAxFSSBipI5yMAjBFSNMtTICDWcVOSCcgegq1JPuAFQ4LcgZpgyIDFaGnQDb5jdTVMBTgAjPp3q9bygRqM4IGDmkxxWpqAhVAGMHt61k6jbqHBhXljyoH64q2JcAHPApgkCksTknuaL2LaT3K8emfuw8zkEjO0f1NMaGNBhQBT570AEE1nyTu5OOBRqydETFggJzgCohcyMDkDioSSx5OT2zU8abYwRySTjjgYGaaRLb6DxLIDg4IHqaR3LDoB7iod574prSEjANKyC7Hgg5yeaTOBwc0yME8U8igBVy2cDkVdtQHILDO0cA+uetVkUKCM8nqafHlGBBJAosCdmdBbz7FBB7VcFyJIyrAEHr9KwYJwVO05xVqO4O3k4Hf3pGpV1l5CyR4wgJIP97tWQ4JPU59CK1tRn89kRBwgPPqTVEqQBuBA9cU0rIye5BEhDgliMHPy5zVwyBgRgAE5I9T71EEz0PHY+tLsPqRTESCQIpIY8jGF5I/CoIWIYA9SeuOakRSrZBBPoRzUwAZQSAAxOGABJwMnkU0rhezLcBJBA6kEVEFOACefXAqezaEErNLtwMq474OCCMde4IquZQrkPkBiSGJ7ehpJNbjbT2GvA+QVkAIPcZFSxiRV+eONj6hiP0qVeByAQeme9PIzxzxTERG4kI2xgRN0KjOW+hPUe3BqSOY7QCCeecjkfhSmIMpDAEHqCKaUcEZzIOgP8a/Q9x7Hn3oYyQYY5IBPqQM0oAHIGCeCVABIpYCjKCSCM4BGcZ9D6H2NPlilU5RQ49Mcj8O9ICvJAjKRGNgY84AIz6kevvUKExSCOQMD0AVyAfQ9cc1Z3yE4Cj2JBxSxTBmMdxHsB4DEEg+x44pgSBwi48uQZPIwSacXjIyc49CpB/lTJIp7Q74SGhz905IUHv64qeO5TALoQT6cj8KQEZijdSCSQexNHkArgkkDuTmrH222GA0jL7MCP6dKlDwycKwbPoc/wAqAMz7BGCSpkUnuDgUG3SONy80jAAnaTjOO3FX5ICASp3D07iq7whgQGKn1x0poLGBFbl2ABU88gGuk03BgOBgqcEg4DccZ9xnFVBA6MCwgcZ6mI5/TNXonCgAAADsowKbaasiUrMseUCAVZgQcjknH4GmlNhJMYIPBKjk/Uf/AK6aJQBnkntgUhuRkgAk/QcVJQ+MwtygXIODgdPqO1SYBP3Qaru8bHJjcnsQMH86RJHyAEkIPTcACKALBQEcgH6iopbSNwcxrz14xShyBkrtP+8P8aXzBx3+hFAGbPpQzlAPoRwfqRzWdcWMsWSACAegJOPauhMgBAwSfqOKZJhuCAT6GjQBySbgCzYPcAYAp/mxqCFJ57gc1WwcZJwaUsAuadibjnniXkkZHOcH+gpv2iNugJPrj/GoycggDAPf1oAAUAYAFFguK8xJ4BA7HHNJwecnPfPejJPbIpTg0WC43jGaQgE4GST+FIXBcqMEgZJ7CmAlpNoHGeoPJobGh4yzEKpIHGc45/KnFDggIPxY/wCFSBgMAAgDt2oLjrgc980rhYhKPj7qD8Sao3zSLDghQGODtzkD8a0i4POQajkRXHJwfUHrRcDAKFRkggHoSOtXbaFxEVJwGGTjsPQ1cFsgOd8hA6AkYqQIFHAOPpmgLEAiJAzj0HFN+zZJwcDuMDB/CrTuFHKnpwAKiE4JxtYfhQOxANPTdkAAg8DBIH4ZqzHAFBJJJPc96erlgCAR9RilJIHAOOtADPLGMEAY5NVrm0EoAzgDsOKt5J6A5NNIIySCSe4B5oAzxpkYOTkipvKjQAKoGOnvU0j8YUnJ6kjpSKAMYGT7nmmgGBY8DMmDjkEEVIIQej5+hp2ahlIyCOD0OKBCy2u4cMQR0IJqA2bYw8jEDseRV9HQxglwGI5BPNNYgHABI9eAKLhYo/ZVA/likNqCcsWOfUmrwIA+4c/UUEqc7sgemM0CsVVhCjAApdnsKkdwg+WMkHuRilyBGGYEDOMYp3QWICgHYfgKqyRCWU8EDpwcZq5IRtJUEn0xUaqRyRwOhz3pMZVFsisCMkg5GTTLoAygkEvjk5/KrZUknJAqpPE6PuYEg9D/AE9qGNJX1IgODRkc5GDQTxwaCQRzSN7mq1nZGMOHVYgMly+ST2wKymALfLkjPGR296bjBzgUEk8A0iW0txwfaDg5yKgILN8xxUhBIwBSBCecUzOTvoITlgT6YqaNpCMrkDuRgfr/APXphQ9waaAQcEZpMUXZlhY9xOCXIGSEGfzJ/wDr0AkZ2rsI6k8kfX0/DFLE0ijAKgZzyOQaVRGhyRuPqals3TEYK0ClUIKnJYjk+vPemwzIbgFgAF4Huc1MVkmB2ggY647VbtV2KAY48gdduTVK5jLV6EKcwwkbiEy5YjG5yAAAOvAHWmmIEEYA9Se1XWUMQTvJxwAMAUwwsDwMe3NU3cSRSMJ7EnFMMJOQcmrxQ8AHJJxgAg00xN6AH3NSPQzJYSoyBwOtRhM9SBWoYj3xj60sdsmMlRmmKxSii+UEkCptg7HirQgwcAYFKYDjjtzRYCiYstwMg9aUQICCRwfXtVwRE8EUogz2osBCFQDqafgEgDJqVYscAcUNGolGeCcAY7n0oBakRhORgGkMYUcjJ7DOK0Vt1C4LZc9QRkfhUYgEbgMAVzgjAyCff0+tK4WKAQsehApxTbgjJHQ1bCAADGMeopSq9xn1wKoLFXyx7YqOQcjHGOhq0VwpGCQBwOhqMKCRhGB9CKAZCGPTANABDZIGT1I4JqY7R1BA+mKafL7MOaYhpJI4GT70DA6qc+xp20MCMg/Q04LjkEYpWC5EQhByp69OKY0cTEDBA65NWMDpwRTSgbOMfgc0WC5UeCMAlSOOgyeaTauOSfpirJQdyBTDHz1FFgKxUDkDNJuYHIJB9qnki2jNP8sYBxSsMgE8gXGQajeSRhgnFWDEDTfKosF2VSpJ7mkKbTzxV0IAMEH6iniENwCD9eDQFiiIieVBIHoCaeWcIFbtnA7jIwfoOKnaIA4XPHc8Zpvk4pt3JSsUyhPODSBCSBg81dEZFBjB6g0hlcIVAxmlA5JHYZ+lWAg7gmgoMYxgemKVhkSg9xTyAFJz+FBUjoM00HJw2R9aGCCPIYEHGaushMYGSD7VAsKEg7sEe+KtrFhQWMhB4GAScevA6VKepT2IQCDtYYJGQccGl2jIG4ZPGAcmrn2YsAASADnoM57VHsME37xsq54ZugPbnt/KruTYpFMMdqkAdcjAP0H9aa2QMjBrXUEcEAEdMHFKyB2yyAnsSOR+NFwsUYLu2khMMwAGOCRgg9iD2NDwnIKzxkZzgZwc9cgVbFoByoK9+OhpwgkVSUCE9cEYp3FYqC3jAHDuQMdQB/jU3lKwIIXHcAjAFSRiNCVkyr9SW4z9D0qQxITlWIB7q2MGk2OxTETwkCMiWI9V7r9DU6KWGBHJxyMqQc1MEkQH/SQQOSHUHH1IxSCaQyFWhSQDqUYYx64NFwsAikJAEZ/T9acEckgxlcdyRg/TmpgSOiEE9Scf0NI02O0gx3K5BpXCxCYDuLqNrkYJyDkehHQj2NIC6MoYmMkYChgQx9Qex9j+dTmePIDSBWAzjPb6Uu5TkZjIPUE4BpgRiWMnEjlCOTv4OffIoIhdf9cCByQSCB9aYV2LkyGSMH5cSASIPUEHkexq9b3AkjAEu4EffwBk+4xwfqMUgKUBMUZSCcYJyASCB6gD0NRmUwzA3UcYhYgGSMkBT6kA8eh4q7cae7OZIPLBPJjcZVj6jjg1QkWMOQwFtcKMYYjB4zz2IqgNFUjQAoB6hjzkfU9qkQlskYHHQd6zYHuICDGiSJnmMOMe+CenrjpVqPyHO6AMuDyuQCD3BFKwFvBJBzjHYGmmMMD7eoPNAfkYUnjPGOaeGxnkk9gAf50wK5jdckHIHY9fpQGDcEgEDknirAfJOcA9s45qMwRueQMnknHFADSuSQOR7YNNKjB4Ck9wME054NgyFDAd17VEHAcZjVQTyx4I/LNIAKSLkgpg8jPGfYj+o/KmK5LlSCSByFByD78f4VYDxrISSXI5AIzn6Z4/KgTAZIjkYZz1AH4ZPFAEADclRISOmIzn6HNSieRQA8MhHcqP6VIGJJIi25GRuIIB/CmkFgQUByMkEggH270gHFgMZIGeeeDQHBJIYE+5FQrLGsgV0EeBgBgAD9D0/WpCJDnEcOCepJ/limAeScDawJ7nHFMaB2wMjHsKlLxsScgg+oz/AEo8wLwM59lNMRAbZv8Anrj6AUn2XnBkkPfAwP6VMZAR8okOOwU/1FReaQpLRyAe4xmgANtGMEmTH+8ajdEJJXIA9yc1LI5cAEFVOAF6kn3/AMKlhticGQ5I6DAwKAsQQ2ocZKhU7AdT71bKpEnZVUYHYCnSyxxAbicnoByTVOUSTyAs2ADwo6D6+ppDFkaSfhcrH3z1b/61IIgvIAI7Z7VJkhRxnPTJ603djhgVPHJHH50WAbtOMcY9MUFDjkipTj1zxigDAIwCaYEAQA9AKcEPqBinknBwBzQCSMDBx1oAiKnjJApChz16VNnPOMUhYYySAaQEe0jv+GKQKSTknHan5JPygk9uMD86PJlblsAeg5NFwIiCD1FBycgEmpRAByzknryaDHGBliMeucUXAqCIGTBBOeBknAP1p4SNSeMn2OalkKMu0EZPSkIAByQKEDIigboMD2PWk8hR1AzUwAI4ORTivykgEnFMRDsC8gAe+KAiEAnGfcVIF3H5uAOAMHJ96dsA5JzjtQMjCAjjgD0pCqj7xH4mpwRgjH6GmTFAhJOCOBjqaTYIrhBJIMdF6UTgFyTjCjJ9zVmNBFCZD9f8KZFCsqmQqM5PJGc0XAqRxhhuYgk84pxAIwBj6DirnkjtjHtTTGAeSKdwsZ7RsT0NMIK8lM+hGK0Sqk8E/gKaY1I5BouKxh3EJJyqBe5FVTkHBBFdC8A2kBSSemen41WFmQpLDAHOBzmkUm0Y4V2GFBPvjirMVpJjO3NakduGXIyB7ipBAQeSCOmMYosJsyhASx3E81LHbAsQDkjuO9aQQgHaAAOaaLaRmDBMHsRgfpQBUFnkZo+wK3Vc1rLBwM8HvThFgHGCO3FFwsZQ0yPuCPxNSLp8SHhea0hGSpIbBx1xTANoO8En1ByD+FIZVMQRTzgHjHrSwxgqcgY9xVkiNhhowR2IPIppBOePz5NDEmRmMAE4AHbNN8vAyCakIbIw2R79qUbQCJELEnsf6UBuV2jHIJwTTYIgZACVIHJDHk1pKsBAI2c9sc04iMHOCcegJoGUjFHu+by1HoAMmmOiKcoAQeCAck+4q4MSAlQABxnHNHlgYA49qYFEryCAT7YoGQRiNzn1GMVfCCjZQKxTCbs4jIIxjtQImzwACO+atiMcjBpdpxjGBQFir5DbhyAOpHel+zgkZIJBzkCrQXpxjjv3pwAI7Ae1DGQBSrhgxJHIyOnvTWWQ/dkAB9uR7irJjGcgk03Zg0gKgidVxgHHTB/nSFWXG4AAnuaubcGmygGMg55OAB1Jp3FYplSTgqT+ANNC+W20ggDpkE49qu4AxnNNdA67cYPbnkH1FFwsQAHOQaUKDwRmnhiFCEASY544HvTDEAMkAnuR+tMNhvlK7AlRhT1wM5qQKCCCcg4yCBjj2xUUUQkZyC8ZBAG04yB39Km2EAYmPr8wB/lildBZkRtIyxKhQT6qCPrSRRzOCFEbKOCyrgH9OfwqU4I/eEFAMMFOCfbJqcTkKFSFFXAABJz9MDjFFwsQyWBliIAUknJAAAOOw7iqYtYxwYyDnGCD19K0d5IICKPpnionQuCDgBgAQo9O/PegZWNlnIEWM9eMUz7Ns+UggjoD3HrV0GRRgyE8dwCaSQM64YgkHIOMEfSmhFEwAZOOKTyBnpVwjAGeO2fWgLnjAzQBS8gZ4FIYjV0hB1IB9zTCYwceYufTNAFFoMnIyCOhFAiOcEDHrV/CeoJ9jmoyVzjOT7AmgRUMQBIxR5RqzgE4w/8A3yaOcEbWI9CD/kUAVhGc0CIE9M1YCEg5Yg54yuaeEXgEkk9wMUDKxiHAIFNNsjdiDVuSIjOwE/gAPzpuQgAaNiT1J4ApAQR25RgY5JCRwRnH4ZFXY3cHDQtn1BB/nzUaQuTlDtzyQBkH3OalMggA3kEE4JTkA+46ilYESE7uAcAjkkYNIbVJ1wZDJjtkGpI2jdcqwYeoOaUpGxBIwQcgjgg/UUDKjRy2TAPmSHHB7gf1xTgzthoSMdw/9MVadA4AZmIHTJqu8JiyUBYdeOSPwo1AkDsFy0RzjJCkEH6UnnxggsdpJxg5J/ICmxzgICxJHIwQQc+3rSIRM4lBGACAMc59TQDFlJcgGMFPXuPp0pI0jC4AkIB4yRmpRQVA5GBTsK5GMr0LY9zn9MVC0TmUyGMHPBKHBx9DwatAAg0FTzinYLkKrbggNG+egJBx+POKsDyiQARk8gE8n/Gm7RkHHPagqrDDKCPQjNAEnlR5BIUEDGWAIAp8ZjYlGQKR2IyD7g9/51UNvHncqAH1H/1+Km89tu1kDjp1wf070mgTJjCFOVAAPXA71G8HSRT5bjjK9D9R0I9jSx3QDYcgAcjccEfXsfqOfap5CDGSCCCOMc59x2pWC5Db3JikEcxVSeASSEY+xPQ+xq1LFHcKA2QynIOAGUjuM9v0NVwFaIq2CDwQRwR7jtUfkGNg6AsB0QkkA+2T19qAJTK9sQbgAqTgSoOMdgQOQf0qVzARzgHHBAwR+OKhJEsZ3AMDwVOcj2I9ab5MIUAR4HU7SQM/hTAaZhAw3yGVB1ZcZH1HGR7ipY7tWA2E45wGBBqMRxnIzIrDsJDx+B4/ShI5FjO6dwRyGB6fUc4+o/KmBZWSKQAkx8+rA0pMJBO4YzjKknB/CskwFZi3nMsxOSVHJ9/cfhVmO6ngyZMTRDugww98Dg/pSAna7Rcjy5WIOMleD75oLBxkRSAEZyBnP1FTxzrKoKEkMOMggn86kBycEYNFwM91GMfMpPQhSP0IpmZN2QhcY4IOCPbBrTIHUioZIsDMeCcdDz+VK4WKyGQcmMqe4DAg/wCFSBmxlgAfQHj86ashLEY2gEjng/8A6qcCAQQTgc+9ADSZCpABAI/hP9CKiE4DYMgicnADKef6H8DU5JGcD15pSBIpDqCCckEZGPpTAX7QMjCt+Q/xoEwJB2uPy/xqI4U4JBpCcYCgknt6UxExlGCQCT2BqMAswyN0mOFHQf4UsURZiFI93J4HsKtRiOLIV1yepJGT9aBhHAIzkkM5HJ7D2FNmlEQAALSHog6n3PoKJpwgCx4Zzg5HIX61FEoTLKcluCxOc0gIRDO0hZ1AJOSSf0FS+XIBzgY4xzzUu8HuD9DnFNDAZOR+JpiGbDnJIBPGQSTTVAkZozKFQAEk9T7Ad6dJNjAQjeentREsa8Ahj37n8qVh3IQGU4BJUcDI5xUoBI4BA9TxUww2ACCD6Co5OMAE4IOSATgUWQXISCQSoGF4OTn8qIyMfKoBxySeCamAAURjIGMhcHgHn0poWNQCQcdgAeKQCc8ZII9AMUoYbsAHOCTkYp2YzgkZA6AnGfzNQBGZiQQSe2eMelFwsSGVAuS+AOMD1phnAHALHGRnilCSE4EZBFOMMh5IAJPUg0ARF2Y4UYJHTqRQICQNwJI75zmlaAqTlNwxkn0/On/ZgIg2QABkDGMUwGeUAc7MEdDigIAfujOeeOtSiAFMliDjJA//AF1HGodC5JAGc8nNADgQOwH6UoqMuVUEng9ASDxSuRuABBz1J4HX1FFwsO2Z655pQuDSBfSRvwBIP5inYJGctx7YouFgC4yQKhwJZQowQOvrxUjNjPMg9CCMU6JfKjMzAAHkZ6mlcLEV0WZhGASBycHGajUYIwcAjt1NOU73YkHLHr6fSnbQSRnk00gYFQecAe9BUdcU4Agng9KfgUwIgAeOhppQgYzn6ip9uRnHWmlTxwaAISvI9e9JtySD0NT7QeDyaNgXnJOewoAiC4Q5IxnANP8AKIHPHrTChyQ2cA8A5pxQDGM4PXP8qm4WFKKQQc47Ed6WNfcDvzg/lTAp3Z4A9OtO24JOBnvQFxxlHTnI7gZzSCXBB2npjk/rSFQec8igDOcAk+1AXEJZupOPSkAzxmnYJwAeKCuM4yfWmFxMHOARRg9hShcHOcCnFgF5OR6igCMjAyTipIAuSW4I6DtipFtyzHcgIHG0c/ialaEGMggAdCcgY9KQ0iIrC+BvQEHjGM5+tEZBXIx6fSnwLaspAIDg4IY5H4Z7UpCNkAhs8HGBRcLEDojOTjkccHGTTCm3uwH1Jp5j8vIUEgmgfMMEGmhMYHJGAcUu456gZ9qQqMkUIuSR19B1p2QXHZccggj6YpA0hbaAhOM9xinlSqkgdOuev5UDAw5wwPcdB/hSGOCEDJI59B0prsBgAgkdgefypDKC2GwwPTj9OnNLiMNkKAcYBUEce9IA3EKCQTx25NNWRGJAIBzyCMGgy4ONkh56gZzSGUY5STH/AFzJx+VOwrkoUgE5wAOTmoWXc25XJJ4CjBAHqT2+g5pjOrzQ4zjJByCMccdferRBxxgfUcUhkAjkXJeQEdOFwB+tEqyBMcEY5KjJx7A1YIwMEjn1qG4YEiIsFB6nP6UAVio2kqDgcg9s04RmaPIYAAkEZOc1bDggEFABgYBGMelVpAbeXzU5QggqDnA9R7j9aAFCMv3oi2P7pHH5kUEAnJicADoRzj2xmrAc7CRjBGQf5UBgxAIAOMnB4zRYLmdM6ZBUOR3HQ8H6VYQh1BQgqeQRU7qrpkgE9g38qhayTdmFjETzkcj8QetCExQDn6UYJJHb2GKjxIkhR5IwAOCAck/TP+TUohmIBBUAjIBBB/HqM07gJt45HHrSEY6DBpxWdFLGMPjnCHJP0BqIShwSgBIOCCSCD6EYyDRcLEmARggHsc1GqBCSoBBPTGCPoaQmYAZEanOD1P60gW5wSWiI7AA/40rhYnjIcZQEjODxyCOxpSpBJIxnrkYqqAxZleMF2A+fpge3v704wlOUllHcgOeR3FFwsWMCkK46DinM0ZhEiSFt5wnck+mOPx9KiM7wSBblAg6b1JI/EHkfrTGKVBOaTZ04xU4AIBBGD0xz+vSl2g9CDRcRXKHPIoEeasBQTg8+pBpRGBRcLFbysDGDTjECBgA+xNT7R3Ipce4oAqtaBlwBtyc4B4/Kmi0KDAAYj1ABP9KugYoJyRzyKAM6S1XBLRmM4yXXjH1I4/OiJzFhS5mUjggEkfUDqP1q9JLHGAXOBnA55J9APWqQMj3DkRyRqwHKgEcep7H6cUXAsBgcAcE9iMGnYNRiMOoDHeOxPJoMYHAyB7E00AkkJBJjIBPJU9D/AIGmhRNw4IdeuOCPxHUU4rIB8khB64bkfSmSE5AlcqSMb1AGD6H0FDACrAZhcSgdQR/IjikjMjYJhJz1KnIH17j8qWJmj/csrAkEqycg9+h6fypSjoA7Rkg5yynn6kdaQAxCKC6lAO7AgUgnjwCJFx9RTQlu5IIBI6hs5H50qpbJggIT2wATTAcJ4mICuGJ6AHJNNknjjcBtwJ7YJ/yPelzGGJU7SRgn1HvSsVeIjKEAg8Hgfh2pBYYLgEZVJGHspGfz4pzMwwRDIQfQA/1pqzY+Xy2yODyBj688flS75A4VQWdhwCRgH6g4ouFhfMUgKysM/wB5cfjRBBcwMTFIpjJz5bcg/Q9jTis5ykkDEHuCMDj6mmrFOCARIhXJBHII9CM9R64oeoWLELmUHaQrgcrnkD8uR71KB82ASRjkg8H9KrhlYLJOJI2UnHBz+g7+lOFxE4I83b6BiAT74PNIB8kAchgWjlHRlPIH8iPY1GszR8XAVQDxKDgN9R2P6UF5D925tmGe45/Q800m8xjNvIPYYBHoRQBYKlgGCFjjgjH6EcVICRncpHvxWStvJFnzYyYic5UnC/kelTi3gPIQdPvAnP507hYlvEZY8gAovPQkp9PaoEwMlC3I6E0vkojZZjKv91pMEfT/AAqZFtpFAQc9cEkH+dAFWVJGIKnBHA7Ef/WqaOS2jVVuAylh/GSQPoQcEVYWCNcggsD13EnH0oNtA6lQvykcjJx+RNMB0Ecbrm3kZkz1WQkD2608oEIJMuOmCSR/Kqy2UcAYIZEBO4qpwM+o44pxSQYKzzqDnkkED8CKLAWGQSAA4JHQ4zioZEMSkk5UDJJByKmRiqgMWI/2gB/IUvmAZwRj6ZH4UrAVfMUAfvFGOoJFIJUA5kU+9OktAXLw4jLA7gMgN9feojHNEQTkjHYjH9KV2BO9lOMklSPTPX9KFtJwMARgH1Y/4CnOznAZifbPSmsP3Z25JxjNVYVyqYwX2AKSpxkHOfz4q2ICFAxGBnOOSf0wKlsIj5OejEkk1ZdBkZJA74xQkNsrpFgAsefYYH9aBEMHBIPoQBj9KkkYiQhegAFNHfPWgREIyGysjAgY4wOPypsiFIywmYEjHbmrByFzkAe9RlC4ByQD04zmhgMhJK5kZmJPXcRn8qeY1Y5IIJGMknJ9uvSopDh1jhc7zyeBwPyoAbkNI7c4HOMUXHYSR0jxGACfU5wKdDAJQDglQcgAdSO/0o2Ak5Bz3J5pBDFuyVBPrjFIC1GgOSsYUHqQAMmmzSCFSWI46DuT6VXaKEAkpnNMMUYGCCB2waTBE0SlgJmyWYZGeMD0xUuCSSQce3FVRaKoJ8yRQB/fPIpiqQQVd8f7RJP86oC+XIXAIAx2qAyxk8MCfY5qMqCPm5+vSjOOmPrQIJXdgAvABzk96QNIQQxBz6DA/nS4J9T7UAUWAR3JUgkgEYOOBTIkREyGXJHOTke9S7R0POKhSGP7Q2RuDcbRjk+ppPQaHq0ZGQYwM9sVIJYQQPMjAPYkA06KMovCADJGQBkVIYhgOiggHnOcj6CkBE8yngSAmkaVSBnPPGcHFWNm1gFHBxnBpJWCQOTz1HXAosBWUmeQRqCFHJOO1OnIYiMHAzk49B2qS1AWEuQcsM9O1RxqJCZXPJPA7YoAaVAJAznselIUBPJwc8GpQQjAEJgk5IGeP8aCAx5VQB6jJp3CwzGByfzOKUg8cDpShVHRRn1xSmmA0DHUZFHtg/UmlA60bfU0AMKyEdQD6gc0wAqe+T1qcA4x1pspCg7gcgZGOtJgMBPJBBNKahD9CcAn1BxTgxLYJ69MDigCQAHigKCT/LFJkcc9fQ03gk4JyBjqaVwsPIBJGKNwB7A+lQowbK55HQZzmplRjgeWSPfgUwsNyCxCgkg88cUZkIIEeD71JkqOYyPccj9KPPjOQD04OBnFAEaISQHOGPQEYB9gelBhjUsGCgDqAQP5U53BwCHbBBAA6n15pYYowcuwz2UjGPr6mkMUB3UASSbTwRk4A9j3pY7dAMHcSepJ6/XFWMA9MGg47miwrkIt4xnCgGgwRnrGDUmT0FBBNFh3IhEgGAMenJoMQbHJBHIwcVKBSEcHkj3FMRH5WDkYJx0bkH/CnRuoIDIEJHBOMH2BoBx0y2Op7U8IWX5iMfTOaLAMkYIc7suegU5P/wCqoQpYl3ALk8k1YFsq8qT+JzSFCDyCR7DNCQXGBTRjFPUg5wQO3PGfpSFBnJzgcj0pgRkhRkkAH36/hQGI4WNmJ9sDFSxmMEnYoJ6kDGalyGAIP+FICsLYupEgAJ6bef1NMNgBgLJIoHU7iD+AHH51bIJJBOB7dTSng8ngdM0rBcrGCRAPKnJI6iQA5/EdPyphlSLK3EXlOejYBU/iO1WipGSvfrjn9KgdyMhwCD2I60DEkgQRlmAjIGRgghvTH1qGPAJBBAIyAB1NSbYliDQgkID8meQM8kZ+vSnROJdxQghTg9QR9RQBFAwDeW2VJOQeRkVOSpGVaNgOdynrTmWNwA7DIPB6kfQ0qBJYzvCmRDhwSOQeQeTnkUBcgmBUxhOGbOVxnPvThE55ZyvsoA/U5pzwBWGyNBIpyAOAwPGPbrTo5VfjJVgcFTwQR2xQAqRRrgqoz69T+ZpxyDwTj3pSDkjNIcg0wDAYnHUVBPZxyyCQErKBgMOpHv61OSSMYGfQ0u4EAE8jgUAUI45GZo3kUSA8BhgEeoOefwpTaz5BVoyB1HIP54q3IiuBk4wcg5xg+o96rLeSeYYyA4BIDkgAj1NKwXGGEKckSLKRgYAIP4/40CAsuHJX/dOP1qyRhs5BJ7njj2pe2DzRYCBbOAAgpGc9SRzSSwFUIhm4PVJMEH8+RU5IA6AVG+NwzwAck+lAFVYoVO2H7XA46quMZ9cdCD7Uga+jxuEcoHqQD+Y4/StAhHQbgGXsQc/kaiK+QpLEtETySMkZ/n9aAKwv4xlbiOSI45DjIP4irKTxnBV0IIyCDmofMjlBClAB0BPU+gqIq1spIIMZPTYQAT6E8UAXBcJnJOR7AnPtTPtUO7AJLdwRgj6g9Kd9lJUBSqHgkHk4x0446+9NbTjKQWmwV6MFx+pPNACPOvQIT9CAP501bmMkjynDrzjIx+ODU5sI+glII7kDH5VWawlMhKTqD0JdCD+BBoAkhBfEkihjzggZA+g7VKWDAkEEEZBJxgZx/Oqxgkt2JdSVHAkQkYB9QMfnipQobB4YEZB65osK40hCw3P5ZJPKgk5/kaQGYRF3RXAPVCQSPXB7+2alAK4yMegFOwMYwMehppWBtMrF5CMiCTHvgH8s0Bi7+W0YBPQP0P5ZqyVbnJwO2DTXQsMEZHX6fSmA0QBYhGCZADkKTgg+x7H2psdwY2AlAKZwJCOQfQjqDQhlhck5mQ4+Utgj3HY0ks8cqkKW3AYKFCSw6YJFICR4VbDBUyDkAjg+/FPHl7gGjRT2yB+h71UG+2AMIkMRHKOCdv0PpU6TxOAACQeqgdD6CgCSWAMuVEaHuSBg/WqcbROxjIIB4KFSQSO4I6expy2xDYdn8s5wBzj0zVggxKAmSAMc85oApSQkNt8tpEJwNycj2J9PcVJ5cghEYjLLxlGIP8+mKtpIcZIBB5IH8qduycBePTpinYLldFkiQFGkGDypG8D265H51JHOTkSRlD055A+nepCSclQAepPrTgSQMggngZFAANpAIcEY5wf60AAjLAEfQEGo3gAUmMFT1IBIBP07U3eUwHGARjIOP/rUASEIBgopxzyBj88UoSM4zHHjrwAKQSxngHJ6YI5o3Rk45GOuQQfrQAhijVceWOTj5RgY9/WmG1jWQNBIUIBzxkf/AFqmJG0ADcfUHNAIJxnJI5GeaQFcJtYedHHlujAAhvof6GnFARhVAxyAOMfSpzEhXBAIz0I4qCRHjbMJDZ/gJA/LP8qACMlVCAEAdATz+dOjcFipOSM/KTz/APXpiShwSMZBwQRyD7+lKyq4AI56gjqPcH/CmBKFOTgkD2x+tAJGByfwquXu0yQRKmehGDj8KUTlySCpzxwSMe1AFgMW4xmmgDJIyD3GBiq5lkUfNHuz3BpBdgHDCQE+xNAi3uAJwPwx1pDIOhBz7AkfpUCTxyHAkAI6gjFSgDHPIJ6gj+VAEUjeUP3gIJ6AinFysZIUAEdSelQSlpZlDDcpwMDj64qeco8ZCAckAYA4obY7E8ZVIwVGCwBOc8mpdxLYJAGM9elVQJAoVgowAMqSSfzpzwBwAxJA6ZAOP0oETSyxx5LSKoHXJFV5LkA/IpJxncelMSOPy3zjIPB7/wD6qjECkEgkA9s0rjsJI8jkgqT3zkAflTvNmHBbrwBmnBQOASffNMt4At2XJyByB15oCxLCCqtIw+Z8AZ4OB3/E1MAT0JyfUU8gkgnBI6DH9agMpDlQis3QEkmgBxAGC5IA5OeMUoKFSQQR2OaYcZ+dgSD/ABEEimtLGMZJOegFFwsSAeuAOowevvTS0O7JYZHQZ5ptuY2BMhGSeAR0HrmmSvApCxHcSQCB/CKVwsSM4cEEDZ+ZNIAB2x6CncdMe2PSjABB45qgGkZ65FO2+wPvQeCaCSOcUAIVzyOPagZB5pc84waMZGQCAOuaBAT7ZqHeY7klRkjBGRkGnFt5AQgEHJbPP5VIAFUAfjnv9aVrjvYWO4LBg6lQeQCeRT4ipQ5GSDjk8Y9aYSAOSM0BiSADinYLlglQoYEE4zgnofSoNxuZRGBhAST6+/NMkfCkHk9h2qe3TyYix4LDPPYUnuF9Bt3KQojUFi3ZR0Ap8BUxgAAMANy9we+abGA583uRgc9qc8YfByQw5DDqP/rUAOlPy4YDB4FRAH3wKhnlkeQJICoU49j7j1qQQKFBIJPZc9aQWHYI7E0AHOCDUJijLYIKjuAT1pxt4ywJLsOhOSSM96dwsShCRkDA9TwKYXjAy0iY9AQSfwFVnjAY5YSAHGWyTUqogOAAT344pXCwhuZGkxEgCgfeIyc/0pRbgkEuSx6gHj86lQADGMD0FPAwDtB9hnigZCLZQxy0hPQAHNKLaNWO55DnoN2P1qcEEnOSQOcjBB9aaWRZMMARjg+poAhkgCrkMQ4xwTmnwIHG9m3dsDp+NK0pjGTHxnGCcAiqoJRyUYAngqASD7UIDQGEGAAAOvFJIwC5JAHqD1qoHkIAZgfw5o25IJx+JqrCuSecFbglh7DH602Q+aclAPcdfxNNBHUkYPHHegMAe3pRYA2nHOR7k5zTCgJJBJBGCCcgj6UpIU9CM9cCnKrY4GAe5oC4R/dAYZI4GRjjtUoypyCQO4PIqIxlsjkH1NALxHBBcHptOcf/AFqlgiwHPoSPUEGmmdBncCPY00BzyQB6Z5NNeHzCCzkEcAjigYpuRgBAcnoDxTo33DMwIOegGR+dQvbMCGWQhlyQcZz7GlEwCgsy5xkgHApoTLImjXA5x0wBnH4U4SxkcsOvfj+dVBcxgEhlwO4Ip4nVhkEEd+QRTsBcBBHBBHrTZGA6kA54x1qk88YYZbA7kfoMjpTBcwDkygAn1Jz+NICd5trkgDGQTlhkn1A7VI5YkFBuPcZwfoBVOWa2eEiFlLn+6MYAHer0QBjGOgA5BOOlJMYIWZTvQL7EcilwoBCkdM8HNKQAOTk+nINAADgEADrkDnNO4hoVwcjJHocAUhVs5HJ/EGp8gruHI9+M0yQZAIDEccCgCIOM4JI9OM0kignOOnTI4NOD5OMYHrnNDgKeSAPUn+lAwEavGRgAMOq4zWeVktbvAIWQDg55IPX6jFWzdJuyqyE9iEIH5nFNmLTxGMgLnBDEgkfTHSkxIUSRNycqQeinofY0yd4y5kAO4gAk/wAXvzUSwFGAaQuTwOB/hzVzGUC5O0DBAFAyCKctJmKNSQMbWbg+4ApJ0aVwzx4OMEdc+nNJJGY5QyuQByGAyfpjvU6MWQEnJxgkDjP0oAiDPAQMSAHIAJB59PX9acJbhgMxxgdCSTz7gf0pkkTyxmNiCRyCDyD2P5U20nL5jk5ZecgYBHr9fUUITLI3kfM4yeMqAMfnmgpnq7nscnj8hTwARkc0HntyKYDAoXGABj0FG0E8gH2I4p/GBk4zxQQOnbtQBXMO1sooIxgruI/EdqUKGJAkZT/dkHP4Hv8ArUwBByabIgdQCSCDkEHkfSgBhEi8tGGHcqf6HFRPMAAVjcgnHIOAfc1YLFcBsEY5IGPxIphQMCY3xnnjv+FIY1VjYgpIQT1KkDJ9xS/Zo2JLM7MO7HI/IYFQyLJyHQSL7cEfh/8AXpEQhgYp5QAMFTzj8CM/hQBbUqpwowCMYUdT7ioJ3MyPDEC24YZgOAO4B9ajiu8zNbTFVBOEIBBYeh7A+1W0QBdoAAGflHApiHFyFBU7MgAEjp7GlJLcHlSDnPfPtQqhcgAEEdhThnvyCOBjmkAA/L0ORwR1x9KM7lByMHpTgDxkYwMnB4o24OOgPIPofpTAj5K4547VAbYo+YTgHJKHofceh9ulW8jaM8Edccg0hdRkKAPYjNAFNGLE5GCOCD2PpTw2RkCnSIHIIIBHQgYz7H1FVjOikq52joTnIP407g0T7s9Rx70hOcEjBHX/AOtSBgcf1FGAepoAUEYAwRj1qvPGTIJYSRJjBAwAw7g+tTkAkcgH2pCBkYIPviiwXGi6hKgg7WzgqxwV9cg1BJBE7E28hBBzxngn0OORUpAWZZWbgAjkDHSpxKOrOFHY5GDUhcpx3rwnbdKSo43r/UVejIkUOjBlPIKnINVbgAkyQzDeDypOQ3saasseNyEwSd/l4J9wBgj9adwsWynzZBII7ijLA8gMO/GDVaO7lOQ8YY9mQEA/gR/WpwzbcCEgDsSP/r07gSF0HBBBJye345pxwBkAYPJIP61AfN/55R4zwTIT/SkL3GcDyVyeSASc+vUUAWSScEkdePeiRA4IPAIwecHHtVYm4JP71F9wgP8AM1GRdnB+1AjPTAGfyouBJMXtoxjdMAcnf1A+oH9KDKWi3p8gB5OCQPbpQwZ1Ikzg9dshBPtg8GofKVT88QYDkMBkj6j/AApXCxKrsy5Ijb0IBB/EEfrTy+QMpIAPfI+oxTYzbvkBUOP89OtOMcQyVjQnPUCi4DBPGrFjKeeCCDg+5460pu4wwYSqSDwCSKnQxgECPGevFO2xsucAj1wKVwsUZWt5nEnm4lAxlCD+BHcU1boKOY2OOAQAc/qKvhRgEDB9QOlNkUEAMCQDx3H/ANemBVW5jdgAJAx6AqeaJHQMS8cgP94KQR+IqxPEHUAjIJ6jt/hSjzFXBG4DALDg46cigDPeWbkLiRc8FgQSPcAdf0pyJcOgJjjAPIAY5P44IH41eZRIp2Sc5wCAMH644/lULxKMmTjnJwcD8fT+VICtE8qtho8EHBDEZH41MYGdwXAAA6g5NKUjY5DgA84Ud6VWWKMbJPMBPCk4IP8AX9KAGKMzAKCSMnGcVKYuEXIySTgckCmKCGaQAdduOtSqT52WOMDgd8n+lMCVVyu09uaOFBAHApjMHIABBHf1oZmAEYHJGBjk0wK2CWIAIzxnHGKeEAXBYnJzjGKVuOhOTxSAkjOaEgbHBBgkAn0JNGApJU4Pt/WjdjHHGM8UAkkcGiwhxZyOScfXrUZUA525weDUhIAAJx7HvUZOeozzQA0gEAKAKCvHXJ71IUBAIGKQIQM4PHQetAEYU8n045pxiBXJAOe9KcqwwADQ77VIAwT178UhobE5dQGyDk/MRkVNgkcMCMYx1NNDL2OfoDTP3jHIG3374pgTbTnOSO3ApNoHUEkUA8Ack9yB1o3HoATRYLih0GQWAIHQnmq8jPKcDJAHAA6n3qWRQ0ZDRjHp3zTopBGoAQgg5571LBEaxTRjAhBOepIH508rOSAY4wfUt/8AWpZJZGBweSc4PShXcABoxn1DHn9KdwsNCzbseWnJ7k04xXAIJEeTxgHIpQ5B4Ax6ZollYgAYUnjrnNK4WGENIxXAJGenSpmLMAhAAY8gHoKWJDFGcKCQMkk4z7CkhBcmRs5xgDHGKAHjgYAAA4AHpQT65pSDgA8Z60gUkccH2NUBDc4MRJxkHIPoafFHmFCVwSMnDEAHvUcwMziMcAHJI7Y7flVospAwfwAoSBsh8hwcrJjHZhn9aaYpC2SVbjocjFWFIAzg5pJCFBLHAFDSFdlWeKNF3HMRPbqCf6UzciYDcHHY5BHY5pzh7pgfuqOAM8CnRQrGcEA8cH0/CpKI45doJJJ+hB4p6XUZIIDD8KsKxA+UgDrgcfTpTg5JJYg+2KLCuRJLC5yQCfUinPcqgPlRhiOnYZqUAEdBz2xTWiQjDKPbAosO5Q+1NOSZCA44wT0Ht7U4YPQDP6CpJbJG+6ee2RUASZEIYEhehAAz+VO6E0SjkHBINGDzzx0qEODkDIBHQjv9anjAxkYz0NO4iNlMfOwkDuTU67SACcn0A6UgJPBxTgApJwCPbqaAGgKGyc1ICOwA9zTCyg8kVG8oC4GWIPAHAoGSvgnk5NRAKylgWEuSAASOPbFSRgRKZJH5wMAcEew96lDB23FR0wB3A96QbBHGFUBmJOOcninFR0xQuc5AyPSlCMTwMUwGFA2cEqAMkgmqUqxpIRGQcDJJOc//AFq0QgBwTg+gPH4ms0sXmIXADEgDHbnFS0CZJGg8sEBM+oAP86kVQoICgAnsKTaQAMKSD0wQBTgSAckUwEJIAxxg54xSDuMA85pxKjknOe3pSEqTjPPpQA3cQTxnsTmmFCDmMvGc5BU8Z9x0NSEgE4yfXAp2eM4GPqKAGC7kQgSqWLHgoO/07VcNzGykqsikdjGQaoyOBJDkDIcfgM1dPAOKaQNkTzykkJATx95iAPy60D7Y2CJI1/2duQP/AK9SqCeTjFKRg8UWC5WkW5GcSmQkdgAQarwMJGZZQVlHJyc5HqDWjgE1DNbq5yo2yDkMPX39aLAmIFGQAMe5pQQOpGfpzUEZmdtpcKRwQV5PuDnFTCFQQxJLA5GeMH1wKkZDOPNZMEqAc7jkc1MCQACckdT61KckEY3A8EHpVSWBUG9QQAQCAcEfQigCQkkEDBB6ZGMVCG8l2UkHd0BOMf8A1qmGSAwOQaaYgw559jzRYLkhQEA8gkAEA8GqlzEImEkKnzc5BHOfUEdwasImGyrsARjbgED6Z6UoTDlwck9cj+VOwrjYJxKOAVcDJQg5Hr9alDEk8VBIpOGOQQCMDoR70qxtJEJFdT6YByCOOtAE5wRyB7UE5HAwah8q6AHlmMg9Sc4FMkS6LYUxt7E8H/CgCwORgjmjGB16etQRwXpyWAwBwA2cexFMeYxsUcmMjkh+OPXnqPpQFi1nHWopIyDvQ7GHPsfqKrBi7Eli6gjGCcfpSL5ZcjaV2nkkEA/QmiwbFgTkgB4yCOCRyD9DSkxtycj0OCDUGGOeDjsR/LilLEHGOg6Hg07Bcjuoo3Q8lsDOCCQMUljczr8rMLhMjALYdfpnqPY4qYH5jgkf40yRBJgOin6jmiwXLwmjIGDgk9G4x+dO82MHG9eOuTnFZywKvCZA7jJ5/Oq7KRKAxwBznJB+gpDNg3UJBIlBA4yOc0x7yMAkk88AAZz+OKoAlkBBBBOc5xk+lKQMZIyRxkHpQBaN0GIKuFXuGJJ/lS+eGICsSSeqgn8zVYMMhSME9R1z70oimdAI5Aqk4BcdR6cc0rgSTTFVIQFmxjJIGD6471HCQ8IByoxhgRkH61NHACRHMwYkcBRg/hnmpxbW5IJj7YyCRn9aAM+WAwMCpkjTIyFIIAJ9D0qwZbVWKicOR2U5OO5AAqWWyDD5JiAQAA3J+mRziqbW7QqRNDHIgOcg4IPsc0XFYlMlsMEGfA5yYjyfoQKZJd2xYBYHOBxzgk/nwKmtJoyvlCXcR93ccEg9j6kc08xRtICwBPTpgii4WKwQA55G49ATge3NTCKPAGwflmg27EYi2sueVbII+hFAJBAaNgQcZPb8e9ACqgHIAH0Apk1tuO5CVYcg9s+4qbOCD1HpTgMgnPPuaYFKK6dD5c4AIPBwcGrIf5cFSARng449qWWESqAwJA6HjIqrvNq2y4OYicBueKNALIbAwAcepOaUA7uMnjPNIFBGVcEY9c04KAScknPB7CgBAMk4ByO3rSBQRkYAPGacSABktwaaCDkhiBnuM0gFwRwBwe4pMEHqR34oLEgggH1J4BoIJOeMd80AZ8yCW4Yxk565yRtPcj0NWbWeRRsuBuIPEgHUe+Krti3uiGJCvwCeRjPGT+nNWMAHIJ+gHFUkFy2CCBtIIIyCDQhIyGOR6kYqn5gBBBAI6EH+lPM5OAv3ieTnAx/PP4UrBcuBiFy3OemATQcgAg9e/WoY3lDHcQVxkEcfhTzKAQc43cEcj8RSAcWAYAkKe3vQRgnP40pCsBkBgeORmm7Qo+UkexORQAhRC24AKx6sO/1pSSoAYEjucA0DGcEYJ7g8GlByMHI9wKAK8tsjDKkITzyARj6Hp+GKhKEEo6RhhwRsGG+h/p1q6TnjIAHU98VWlnjRhECCGGQTjA+vp0oQEkceIgSSNxyAPXvmmwAszEknnGcf1qxKBFCAByRjNRQEqpUY6k4Jp7MCTbjmoiSrvICMgYBPbingSEEgoMeoJqIIWjcs3AOeBjJobBIaAQoBxmlC5AphOQeO/FSIw5UEAjGcmmnoAZAPPfp70oJIIApDxkHqPUUwOQSo70BYcQQecZpB3BoLAdRmmhwTwKLhYkOFBxzngH0oIIYc5x2JoUknBII7gUTkFTtcAjg4GcUmwsNJ2kAAkmnJCFJJyxznk5A+lEbFVGOSep9aUFiSCTg07AOJIpM5znAo2sSecfU9KYwycF+T3oAcXA6kkdsCk3gnjJ9jTGCAYJJPpTQ4C9Dz9OKBEoJz1UY65OadkDOTkjpx1quXIGQSfqKQFupA/E4osFyff15NAYlwMZyM5zgioACe5yegpw3cMhAK+2TkUmNFkKcEng46k5xSQIJJS3VE9O57f40ksoKjaSc9eDx7YNWLZNkYRhgZJJHT3pIY2cEgRqRkjJx2FOwMAYAHb0FV0HnyNIQVOSAQccdhmpTCgwSCTxySTTEOkYIuXOADgZ4yfSopJC4ARlUEcknkj2AyalEEZ6Rgjqc01o0hIdcKCcZJOOf6UgI44iANjuBjBwAP581MqOf4iOOpOanHllSFZC2M1Hy33ucc8niqsK4jKEQkyMcHGBjJPtxVKUyEhHJO3oT2z9Ov1q8CCQTgkdDVW5wZSOgwOh6ikxoniZPKAGDxzSgoCNoAPeo+QAARn070cgk8Y78c0ASFRnjr2JPFAUAnkD+dNDA9ufzpAW3cgY7AZHPvQA8ttwM9s560pcZ++DxnrwPb61GM+ZgqeRkEdPoaUICQShBHXB6UASAggHJI9RSDAGMGmAnBOTxyAR1pSCCOwx0OcigAeBHwQCD1OP8ACqc8RQ5ePjqCDV4HoMA02eMyREZOBzwM0hlEiUpmCQ89yAR+OeRTDLNjDxk8clSMH8+aU4B4znAJAHNShS5GCCM9DRdisRxiRl3nCgYyB0H+JpC0kDCRTggEjjOfpmrqRFFAYgquSAR/WgokhAZQBjAIzkigZUec3BG5w7gZ44H5etWoQWBYAnJ5yeB9BUBiRGGMEjkEHGfpSAMCSjkepz0oTBovDIAxgUvJwGIz7d6qrPJGQHCyD1U4NWI54XIBkAPo3BqhWI7pwsZAJJYcg8YHt9ajgQjDj5SOgHOfrTZ3zKSDkAngDoKge+mU4jgGOxJBP9anqPoXSSc5GT703IIwF+uD/SqyXM7kgiNTyQABkfmKBPIwAKhf9oD/AAouKxZOVYHAA9KaGYjCjB65IIFVSZw3yzEjknCjg/jTMzs25Z2I9DgfXoBTuM0NrkdDyO4pGiYEhn25H4//AFjVQxBwAwyMkYJJ+mOaBbqikrvU56A0ASggSqSSVU596ughgCOQfSqBDGL5Tk+hHSohLMDhkBz6Hr/hSTE0bBAAyx5A70wlBy0gA9yKzB85wQASOSQCRSxoUGHIIA6gAE/WquFi+08SAZmUZGRyDn8qj+3RrnAZzngKp/maYojABCjB56daAwIOAFI5+tFwsiO4n85lKK0ZU5ycfN7EU4T3JjUDG4fxYBB+oNOLZIBHB6HsPehmJU4wcd8GpGNE9y/BEYIPUAgn9eKV5ZnBXbHHnGdpJP056UoB6sAcj8RQQxB2kAjqCOvt7UARnzE6EAdzjOacHOQMAn0Jxn6UpBIzjGeQKiOWADAEevSnewWuT+cBwQQcgZNS7JBwY24qmoAIUDgEEBuRnrViO9KsVuI3AJ4Ycjn1xyKaYmhJQxXARwcggkED/wCvUSSmCUbhiNjgg5AB9auCaIZJkGBkEE1XubiNwoBzg5znofahgiUDcARnB5BXvUiAYAUHPqOCBVUNdOcI5jjPcjAHuO5pHtppM5uSRng4IJH58fSlcLF3aSwYMFYDjIqKRRKpFwWYZ4JbIH09PrVY2lwAEF3IEGMKB29ieRVcGeCQrJJI2RngnnJpXCw7YYXYJIXUnI3Hj/GkaXZIEnXyyehIOD+OOKUEtIFY4RzyTwQO5zWnGUnUhSsiDg5BIP5immDRmOxzkHAPHXApQ23G5c543Ak1dNrDKcKAO5K8fzqBrZoQXUl0HXOcgevvj2p3CxAWbGQoKnpjrQpDL8pI55JOcH0qZoJCQY3jB7nkg/ypTZggESEOeSVAAP17mgRApIYgggjjJ7+4pkmCQVAJJ4GOtSmCRGAwrgnGTnj696ntooVYvuDsOg6Ae4HrSbGkNgsGCkSHAJztBzj8acLJVkOclMcEYGMetWwQWwTjjPNOIPIOMHjB5pDKccAgx5ATGc9SCPyBzUxYCXYY9pbkMDw319PxpDEYQJFBMYPUcFf8RUoYliMA8cD1/wDr0IQkih1wQQR0JA/Q0gJUYJB46Hn8RTzy2AAR3GefwppAYnBI5xxxTAZ1OATk9VHU/Sg5JIK5BHG7oaQgiQHIAB6CpAxYHdk988YFAED28ckfz8A44JBx6fSohBIq4ikUj+6+Tn8aueWTwCMfnkU1yBgEgE8EgcUAVhKiZVwY2b1ycn2PpVhJRnYQMsMEnv7YprqHUxsQAem05J96qSwXSsQgjliGDtmwB9R1/lSAtTRMqkxEA5AAYHB9RVQXJEhSSAhgcYUgg/Tv+lPlW5SMGKOJSMZKsSMegzimXfnpiZgVlUAAoPlPsTnp+tAycToTgRzA+8ZAokIMf70EIeCGGAfzqO21KOcbJcwzdNrdG9wavEAruJIwMnnp/wDWpiMwA2rF4cSQdwDkr78dRVuNw6BgQQRkEd6YXW7dxGRhSMygYPsB3P16VFJZsgLW8kgPUru4J9cUAWg20DIJNBO4ngc9sVUibz+Y5pI5F+8jgEg/kOPepQLlOd8bnjjkU7ASFVyQR14INBIAJJAwO+OBUL3LJzJBJj1XkCq13KZSqnakfXJ7npgnoPpSAfcSxyzIAQ6rwTjjnt71FdpCsiCIADAAC+3fFG6FUG8KD6jpn1zUhEcqkEqR13Ag49waVwsSRE7cZBwcDAxxUpAY8gEj25rLMlzbyAecME9XGQAemSKuAvkbpCTj7yjAp2uGxMUJAKyOmP7px+lU1kuRMVWdgoPJIB49elWCNwIJJBGDk9ajNtExBKYx0IJBH4inYLlkO44YgkYwcAE/lTvObb82DkdRxn61WSMR8AnB5wSTj86UMVGQwJ96LBcsiYAYIIHqRmj7RCeDNGMdSTg/iDVYzsDzG5HYqQcU17iEqS2cgdCCD9KTQXLL3cYQlGy+MAgEjNUESdHJRBk9c8E+2DVi1UsBJwAeg7irW0EcmiwXH3ZOVBPGBjjFODAqADyOCOpqreMFxgEknJOck9uKWCMrkzJgnoD1/LtS3YbIJHOSACcHoPT2ApQcxbSCpPJyelPMuMBR07dsUw88jP4dKpIGw2gHJ6/lUZ8tWxuIBHU9KkK4GSMn0NDIGI3AEjgChoExyoMdc+9AgGSAxOaRBsBCggHt2/KnhtrfMOPalYLjTAQ2CSc8nGKBAF4EeCepJJNT+aCp2kDI4wMGnbSQCOvXJp2C5WkjCKSSScfdGOaArKowAAR2wanYZ4PPHJ9KbIWVQAevGPSiwrkQRGGD1B5I4OaAozgE8UgUgkkYP1608naoIGR3qRkbxMRgOCOvIwajdCuNxHPYnrVtIwwzuJz0xwKlEEZ4IBNUBmEE4HHHU5oCHBwOParr2kZOUfb7ZyKrhCGI2kkHHFFxWGbSQff0oCknGM46VOYpCQNhB7AmoZMocNkE9iKG7AkNZsMApwc8n0pwYgjPXI9hSICTkgjNLIQgJLEDsSKNkHUmt1MsxkYDCgHPYmp5XYxbAeZDkgDGBRBEUjABA7sT3qONxPMZAMDPHripKJgo2gDIwKcAM85OfQ0meOOuKYZACASM+lMRMrFcgYAJ696rztunij7deRnNPEgPYkDvjAH4mqsjvJICAFIGAc4xSAukEdAAO5pDEHOSTmq4efaAJACDySCePr61MZZFUYIII7gj8aq4rDkiKsCBkAc57VTvGAuSFAxgcj1xVhmLkbmBPOADx+XeoZIixLAkknnPWk9RqyJEVguXAXJwCOufpSsobIOTg4yOKigm2ZViQB6g5qZZA2cggHke49aAEClR1wOuc80oBJBOCc96RiGHJI57DpQCSMjp2x/WgBQOT2B4I7YpwbC5OSR3xzmk4JGCSPyx70EnAzj8O9ABIhKYOM9TznAoAIIBHuM0AHJJJxjoegoCjBxn17g/XigAQ5AI4OamHUYPNQgknAGc/nUqkhcgjPYEdKAKd2wDABNrA4JGMYNQANKBGASCcAAcmp5zGxwjFjkjByQM9etVwQpAAw4PB5AJHQfpSGTxr5BIBCMONrDOKUTFQQoO45HGcfX2ouJY5WRkDeYQCd2Mj1Gfb9acMAnt7ZzQlcTdiMB2ABByOg7CghsEsCSOT9KlwM4xwR+dKAAOec+tOwXIQBkcgc8HIzUT5B6AgdcmrgiRjyDkenFNaBXGE5YDpnH50rBcrR7WIAx6Hr+lPCDcCOCPbioYiVJTAyDyCelWEJI5Bye/rVANkQkEnBI6cYNRwMzAlmUgHjAOasZAYKeSfwqAAKGHOAegHIqRkmASTk5PXB600EE4BBwT1HegNgEgYzxwelOBDAEkHHc9SaoQ1iVAywOeuR0pCQCMsQCOAcYNK27GHII6ZB6/hQhKrggEdgDkEUgHAnaMgn3zQUyuQCCRgZoO0YIABz16UBipOCSM8U7BcAhIHOcDFBUj3/WmidgxJHAHOBzn2o8+MknBBA5oANnPBA74xikVyZAvB5wDnn/CnSSqFJGGOOo6H0xS2qs7iQjCr0zwSaTYIkKMVxnj0wMVGxCAADAHQg8/l3q0WweBg+maYQDyBzSGRAggE4I65zyKCS2R0PbApxQgkgkA9acqgDjAHXAoAhZmVeQMjqaZjeBgkEdcEEVK6hSSeh6jOadHCFALAZHRQOD9aAIQhZcqCwz1AOD+NOKyqOUbA4wQavQMdxAwQeoB/p1FTmUqDtdgQe/J/GiwXMYi1GS8keRgkA9PTOOtaBhWLBVAuBxVLUbMKTIIw6NyFHGD6Z9PSmxansjKfZpCB/eccD2oQmXSSxySSfemEEEEcEGol1CF8fu3jJ/hYZP5jipHljAJLDgZoGSyMSMscHHes1o5Z5y1uCTnHI4wPU9qnLvcjy4YyM9WY4wPU4/lVmCE28Xl4DEnJIP9KLCuUZba5BAlwAerAAge/H9au27hoghmjkIJOFAAAx6cVKjhhkg4yR7U2RYHkAYAv1GRz+dOwXHBgoAHTpkHv6UFiAOQgzx3NQxwTbyVnfJ5wRkD0zVUXs0UpDwhyDg9iPx5/lQMsykQP5jZEROCcfdPqfY/oalZcYJOAeQexqhJdSXQKBTGjDBBzlh79qiktiyqGbIUYHt/hTTE0aT+WoBeSMDuGcflVSZwkiSW7xzITkq4OR7g9aijWNMBhGCOhwRn+hqUhAcsoIPYDGaQDpNRjC5NtljkbSQAR9ep+mKrG/uWBEYWEDoEBJx9T/gKljijJJQAEk5zxn060khKr755GQf1osAWyfaozI00hcEhgxJwex5PcVO8U0QypLqBwD1FVNOuI0v3hwFMoBAIIGRzj8RWsSFGXIAI5ycA0AQ21wJMB+uTj609myxJBIBxiqpQLKZIACxOMkYDDsM+tSR3IIIZCGHBI5ouFieTaFAQBcdAPemq+AcAhhwMHP51Ak5mkCAbOMkkZOB6D1qyJNuRgEZ5IGT+dMBreY4wpTp3PNVZUuVZS0ZliHBCkEn3q8pjY8EEnt3qQADAwQfWlYLlASq5ygwMYwTgg/j0ojO0lSxbPQE8j6HuKvGJXHzAn6gGqzwKWypIIOcNyM/zFABkKpByfQnqPxpEIDEYIBHUMTn6jpTHMkQ3SxgAfxqSQPr3FCFWYMSjNjOVIIFAEU9jDPnIIBOTtx+nXFKbOHARxLIqgAB5CQAPbirQVzISqjB5J6EmiSJ2HABPYGgCo1kISJbMBCOqknBHp7VLBOJVIAIdfvI3Vf8A63vUrLnIJwccknj9apai4QwSQECUZO8EHA6YI70IGS3NqJv3gyJR0IJBI9M1FBOQwjmJJJwCRz+fcUDUVGA6HJHO3nB/Glf7PeqVEgDDkEcEe9O6AtDgECgDIIPQjkdjVKKeWLEM4DNnhwQNw/xq2OQCRgdhQIabWDBPlrg9SABUZsLfdlQV9wSKnxxjkAUBQDyTgdADxQMqyafG64BJGMYJ/wAKrmCWywGJktzwSBkqe2fatQEDjAAp20MCDggjBB6GgRRGM4zg9qXGCcHkdqpQSiKQwucAEhG7Hk8Z/lVkgggjOPQ8j8+1MRJk5AOCaBjjjrSA4PB+lNJJIzye2DQApwKbJGHByASRgEjkUYG7ODgj060oJOMYoAhgufI/dzKVAOAQMjP4VfVwUBUgqe45FU5mjC5cgcd+tQKCn7y3kKA847H2INLYZZCt9pJcglcnPYH2qwASQWJPrmogx+1nnsamA4P4ULYbFC4z9PwpwUMOCSQByOKUDkf5707oR9BQSRFDjHHJyPU0oQgZ4HOBmpDULk7uvegY9zt4BH1ApoIIJJJ9qSl9frQAp4ztJAPBFSJJjhsk+uc59sVEeo+gp/QE+4pdRkhckYVST2qB32nLhgRxjFSysQwwfSnr1NNgVQ5bO2OQ/hSgO3WOTHpirEzEKSDQnJGfWkBFGWgJLgqD0yOBUhnjbktkjgcY/AVDdMclc8Z6UwIu7oO1ICWSck4Q5HrjpTEd1BAwMkHoc0nQD6Uh6n8aYXHmSRhyxIHTFNIJPPU9TSgcCnMKYDQMA5GabLEZIyo78089/pTh1P0oABLIYihdUBG0884+pqNWjQ4ExIHYE4qHGWH1NW0iT+6OlTcCvJKVPyxluM8nJqSFpZBnCxjpnGc/Sp4o0xnaOtP6UXCxUclmMbSZI7cD8cU4LhSBjJ6Gmt/x8t9KkPaqQMaucbSAR6EVLESCQMnjAPp+NNP3qUHDCiwiQgNCepIPOMnFN4BJyMDgEnvRKcbWH3vX8ae6ggHHcUDGlQwwQDUZUp9wnA/h61IOppD96gLlf7QhbBYAg4pz3ca8Egk+gJpt0PnH0/rUUYyOfepuBL9ot2GRKQwIwQM0G5jViScjHUA8mmYHp3pwUY6d6LhYUXUIA+ckjrgEcfWpg4cAqScjgjuKrhR83Haq6k4PPei4GlkEZbAIBwM9eOn1qEzkgDkDGcZ5qqHYnknkinjofxoAnRA8JkUEODggnoarICpIAJBPOR09qlyQDg9SKlAwaaAZGh8zJGMDr61IKO7U9etMTEOSc8Z9KTnPIOaUdR9acv8ArBQA4n1PbnFDlgmFIJJ4BHUegpAeD9TTWOSM9uf1oGVJwGUOPvgZOTwRn+YoE5GRgA9cE4/Kp7g5IB6Y/rVUqABxUtgieKcMo3Ebh3NR3IONyngjB2jPI5+tQvwRipSeDQ2CGhtqBiSHIycgYz/SmxzFWLOAoPAA5JJ/lUiHKnPr/SqjDOPrRcGi358ON7E7SPrg+9KHilUbJACDwc4P61RVRt6df8DU9vGj53KDzVCJgxJMbkb159//AK4qUDAAJI9SOtVrlF+Xjt/Wnxsfs457mhAyUnAyxGCMVGxAIOSGHQ44NMdjkDPepcDaOOxpMaIwpLA4AGeRnjH4VZExGQoAA7AVUgJ3Hnv/AFqZxgcd8/zpDLAYkDjBpQaqmR843H/IqcUASZqKdsEbeD1zTvWoJyV6HHT+YoAcA88gAAJHJ5x071aMMik4IPoCMVR3FUDg4YEc1o27M0ILHPJoBlfbMg3OoYA5yDgj8R0qWLzbgB1/dhTgN1J9ueop9ySAVB4IPH4isVpJIpYzG7Lu64PWgT2NW7trkxbo5gwAJK4wCKzY5wVw42EHuDg/jUgd2HLt0Pc0sY3OM88f402NMiM8fBwSenQ4ppnG7IUkDucAD6mtAou3oOlNMaZI2jGKYC2cFzA7sFyjHJAIOPcYOasiWPnJ2kdSCDz344P6VmXI+zjdCSh9VNJPdTSWSMzAn12ikI1EnhZyQVbHHB4/HvUhACllOABk4GSB3x61kwgOw3KD9RUkyKAMAdaAJZL6QrhITkcFnfg+mAOapiVppyZSAW5JUYHAxxzTo/mI3c9KmkjTg7RwaQxhUDlCGI6g9x7elTDBBLHB67SaYVDKcjOBUa/NCS3JpiEJBJEwALHAyMAjtkUrFoiCoDJ0ABwR9DT1+ZVB5GT/ACpWA8lhjtQA0OHByMj0PUU4FWUk5BPUEVTuHYDcCc4PP4VNbOzRAsSeKYCmBXUFTkqcgg4II6c+tNt5SjZkUSOTksxyfoCen0qeD70lVJuNQt1HQuMj8aQGmsUnAkJQdkXj8z/hSvFGhwQSepLEk/nU85+Y1EOv40gQwRKTnAAHfHeiVvIQEDcGOAB+tSTAADA6morklsoTlVbgelCAdHJHIAVAJHJBGCPwNOO8AgAgEYIFQgfcFSI7FT8xqkDHKgUYXIycnBIyfU04HqQTn35pSOKjnYqhKnHT+dAkOaVkBLCMggjnPI9Md6zWeNCQM5AwACc1E0jvtZmJODzU9sAwdmGWA61Nyh8ccjKCZ5cHkjOKcYI2cblLg8gMSefxNTxncBnng0gPP4UxEBgjLACNTg9xmnLBbbSWgjAB5AX/AAp3/LRvoKU8IcepoAhFtAWx5ajPKjJIP8s1HLpkT5KkAg9s4H9RU6EujbjnikUkRjBPINKwyqILkKY5AJoj1UnJHuD1zUltO0BEc5BTIAYnp6A1bjHWorhFeEFlB4FMQ8yxnkOrDPO0g49+KEZWJCsp9sjNZ+0KoZRhvWmEl1G45+tAGpIQOCQfbIpGYRxku4QY7nArJkleMBkIU+oApsRM0srSnewHBbnHWncEbkcMOoWCGYCQsCC5AzkHAwRjjAGKz4LX90CJJYyCVYBgQCCR0INJb3U0NgqxyFVBPGB61LakvcShucsSc/QUgCziaW3mJlDTISAAAACOxHfPrTAk4QSKIyGGRyR/PNTR/Jqc23j5hUenyO1vIWYn941O4DIHMu9DGY2XBKkjv16UsyTAEIQB65yfwFJIP9Ib6Z/Q1KhJHWi4FW3ijkkcS5MgwSQRkjtzV0RxqpwBg9s1ReRo75dhAyOePetXAMYJoEf/2Q=="/>
          <p:cNvSpPr>
            <a:spLocks noChangeAspect="1" noChangeArrowheads="1"/>
          </p:cNvSpPr>
          <p:nvPr/>
        </p:nvSpPr>
        <p:spPr bwMode="auto">
          <a:xfrm>
            <a:off x="1143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 name="Tekstvak 11">
            <a:extLst>
              <a:ext uri="{FF2B5EF4-FFF2-40B4-BE49-F238E27FC236}">
                <a16:creationId xmlns:a16="http://schemas.microsoft.com/office/drawing/2014/main" id="{CCDCB48D-6CD8-4B68-AF81-971A95D33E76}"/>
              </a:ext>
            </a:extLst>
          </p:cNvPr>
          <p:cNvSpPr txBox="1"/>
          <p:nvPr/>
        </p:nvSpPr>
        <p:spPr>
          <a:xfrm>
            <a:off x="1034758" y="2061106"/>
            <a:ext cx="6264696" cy="2308324"/>
          </a:xfrm>
          <a:prstGeom prst="rect">
            <a:avLst/>
          </a:prstGeom>
          <a:noFill/>
        </p:spPr>
        <p:txBody>
          <a:bodyPr wrap="square" rtlCol="0">
            <a:spAutoFit/>
          </a:bodyPr>
          <a:lstStyle/>
          <a:p>
            <a:pPr marL="571500" indent="-571500">
              <a:buFont typeface="Wingdings" panose="05000000000000000000" pitchFamily="2" charset="2"/>
              <a:buChar char="q"/>
            </a:pPr>
            <a:r>
              <a:rPr lang="nl-NL" sz="3600" b="1" dirty="0"/>
              <a:t>De klassieke oudheid leeft</a:t>
            </a:r>
          </a:p>
          <a:p>
            <a:pPr marL="571500" indent="-571500">
              <a:buFont typeface="Wingdings" panose="05000000000000000000" pitchFamily="2" charset="2"/>
              <a:buChar char="q"/>
            </a:pPr>
            <a:r>
              <a:rPr lang="nl-NL" sz="3600" b="1" dirty="0"/>
              <a:t>Meester in taal</a:t>
            </a:r>
          </a:p>
          <a:p>
            <a:pPr marL="571500" indent="-571500">
              <a:buFont typeface="Wingdings" panose="05000000000000000000" pitchFamily="2" charset="2"/>
              <a:buChar char="q"/>
            </a:pPr>
            <a:r>
              <a:rPr lang="nl-NL" sz="3600" b="1" dirty="0"/>
              <a:t>Wereldburgers</a:t>
            </a:r>
          </a:p>
          <a:p>
            <a:pPr marL="571500" indent="-571500">
              <a:buFont typeface="Wingdings" panose="05000000000000000000" pitchFamily="2" charset="2"/>
              <a:buChar char="q"/>
            </a:pPr>
            <a:r>
              <a:rPr lang="nl-NL" sz="3600" b="1" dirty="0"/>
              <a:t>Op naar de top</a:t>
            </a:r>
          </a:p>
        </p:txBody>
      </p:sp>
      <p:sp>
        <p:nvSpPr>
          <p:cNvPr id="13" name="Titel 1">
            <a:extLst>
              <a:ext uri="{FF2B5EF4-FFF2-40B4-BE49-F238E27FC236}">
                <a16:creationId xmlns:a16="http://schemas.microsoft.com/office/drawing/2014/main" id="{2D8F16D3-9AED-4F33-A6F3-A347704E3257}"/>
              </a:ext>
            </a:extLst>
          </p:cNvPr>
          <p:cNvSpPr txBox="1">
            <a:spLocks/>
          </p:cNvSpPr>
          <p:nvPr/>
        </p:nvSpPr>
        <p:spPr>
          <a:xfrm>
            <a:off x="3709837" y="-5733"/>
            <a:ext cx="7350226" cy="130350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sz="4400" b="1" dirty="0">
                <a:solidFill>
                  <a:srgbClr val="461E64"/>
                </a:solidFill>
              </a:rPr>
              <a:t>Waarom nog Latijn &amp; Grieks?</a:t>
            </a:r>
          </a:p>
        </p:txBody>
      </p:sp>
      <p:pic>
        <p:nvPicPr>
          <p:cNvPr id="14" name="Picture 2" descr="Afbeeldingsresultaat voor latijn">
            <a:extLst>
              <a:ext uri="{FF2B5EF4-FFF2-40B4-BE49-F238E27FC236}">
                <a16:creationId xmlns:a16="http://schemas.microsoft.com/office/drawing/2014/main" id="{2AF29C96-D3A2-4F39-854C-39D8988B17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8581" y="3050121"/>
            <a:ext cx="4452456" cy="3339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839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71C5F8F2-AA40-3A4B-87E9-C2AA960E6B4C}"/>
              </a:ext>
            </a:extLst>
          </p:cNvPr>
          <p:cNvPicPr>
            <a:picLocks noChangeAspect="1"/>
          </p:cNvPicPr>
          <p:nvPr/>
        </p:nvPicPr>
        <p:blipFill>
          <a:blip r:embed="rId2"/>
          <a:stretch>
            <a:fillRect/>
          </a:stretch>
        </p:blipFill>
        <p:spPr>
          <a:xfrm>
            <a:off x="-1" y="0"/>
            <a:ext cx="12191701" cy="6857999"/>
          </a:xfrm>
          <a:prstGeom prst="rect">
            <a:avLst/>
          </a:prstGeom>
        </p:spPr>
      </p:pic>
      <p:sp>
        <p:nvSpPr>
          <p:cNvPr id="7" name="Titel 1">
            <a:extLst>
              <a:ext uri="{FF2B5EF4-FFF2-40B4-BE49-F238E27FC236}">
                <a16:creationId xmlns:a16="http://schemas.microsoft.com/office/drawing/2014/main" id="{D6F857CA-F895-F948-8D82-EDD06E99A54B}"/>
              </a:ext>
            </a:extLst>
          </p:cNvPr>
          <p:cNvSpPr>
            <a:spLocks noGrp="1"/>
          </p:cNvSpPr>
          <p:nvPr>
            <p:ph type="title"/>
          </p:nvPr>
        </p:nvSpPr>
        <p:spPr>
          <a:xfrm>
            <a:off x="1605257" y="4157286"/>
            <a:ext cx="8981483" cy="994172"/>
          </a:xfrm>
        </p:spPr>
        <p:txBody>
          <a:bodyPr>
            <a:noAutofit/>
          </a:bodyPr>
          <a:lstStyle/>
          <a:p>
            <a:pPr algn="ctr"/>
            <a:br>
              <a:rPr lang="nl-NL" sz="4000" dirty="0">
                <a:latin typeface="DIN-Bold" pitchFamily="2" charset="0"/>
              </a:rPr>
            </a:br>
            <a:endParaRPr lang="nl-NL" sz="4000" i="1" dirty="0">
              <a:latin typeface="DIN-Bold" pitchFamily="2" charset="0"/>
            </a:endParaRPr>
          </a:p>
        </p:txBody>
      </p:sp>
      <p:sp>
        <p:nvSpPr>
          <p:cNvPr id="3" name="AutoShape 2" descr="data:image/jpeg;base64,/9j/4AAQSkZJRgABAQEAAAAAAAD/2wBDABALDA4MChAODQ4SERATGCgaGBYWGDEjJR0oOjM9PDkzODdASFxOQERXRTc4UG1RV19iZ2hnPk1xeXBkeFxlZ2P/2wBDARESEhgVGC8aGi9jQjhCY2NjY2NjY2NjY2NjY2NjY2NjY2NjY2NjY2NjY2NjY2NjY2NjY2NjY2NjY2NjY2NjY2P/wAARCAIbA8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qA2BSgnPFRE0BiOhrSxNycOccjikLA1GHJppNFguTA4PXilLVFnApQaAJg1ODVEDQCRSAlJPakyaQNTgQaAAE5qQE5FMApwFAEyvgYzTw1VhmnhiKloaZaBzSVEr5HJp++iwXHUU0sMUbwTgUrDHUUgNLQAUUUUAFQSAiUEAgHv2qeimnYTVyEHIAxzQ3HFSMQtRbiTimtRCUE0E0A5pgNIJ5FIQSATUqgZAqUAEAYFJuw7FQIQcEYpxUjkHmpZAAc1ESSeaE7hYejkdeak8wVXzilB7k0mguWAwNOqBTUqHjBoaAdSgUlFIZHMhYAjHHWqpGOKuuQFJqkSCSelNCYRttYEVYE4qtjApvOeKbVwJJ3D4IAqEMRTzyMGmEU0AEgngUgoApQDQIcBTgaaBTwBSAASalXPUU0KOKeAM8UDJEJBqSmoBinUmMKWkIyKiOQcEmkkBKQDQFAJwMZpAMLxSjOOaAAgHGRnFAAFFFABRRRQAEA0UUUAFFFFABRRRQAUUUUAFULnmY/hV+qt0h3BwBgjB+tVB2ZMldFUikp+KTFbGQ3FPjALAMMg0mKUDGCO1DGieQARkKAcDrVcAZGTgVbhAZSrEZPNQyoFY4AAGBUJ9BtdR8BCnGcVM8wAOCDjrVIgg4pOaHFN3BNpWJZJAEIPJPOf6VBSmkNUlYTdx648s5654IpmBQc4xSYphclVwEwAAc9cdqdIxZcjJA4BPeoo8iQAAEnjmpCDu2k856VDKWomCRmo8HPPQVcSLjJOBVe4IXIXHuam5ViE8mnA0wcijNMCTNOU1DmnA0gLKqWGRSsAq8sM4/KmoSBx0qOUnnNIYx3JzVeQ5p7NyaiJzVIkYWxURY08qTTCppgxhJpAaCMGkxQIcTTSDS4NNINACEGkwacMjrTsCgBgFLjFOxSYoASkCkmngU8KaB2I9oAppqYqSMYpDETRcLEQpcU8REdjShDQAzFJmpilRlSDQAgNKOaMYpM0AOzijJpuaKAHZpQaQDNKFJNADgTTgCRUkcOTUoUDjNK47CkHFIBRmgGgQuCKTNOzmkIoAXIxThUdOBoAkBxSgiosmlBNAyXIpwNQg0/OKQEoanBs1CDT1OaAJgadjPNMGakQ0hgAMcUEGgYBzUoAKk0rhYiCk0AEGnBsHkUjPnpTAUEg88U8PjGaiDUFqVguWAwNFVQ5ApwkNFguWCQKYZAOBUW8njNBBPShILgzEnnoaMHOaMlRg0BqYhDxSA0E5PHekKkdRimA8NUgaoACegp4cAe4pNDRK+GB9RUJUE0pcnODUbEjmkgYrKBxmljXIOaiByakU9skUwJSAMVImCMYqEuCBnqKepJ5GRSAlqKVyjAg5HpUgJxzTSAwyTwKEMrs5YkkkewpmM9KmMZZzgfjULjaSO4oQgIxTaC2Rik5pgGaAMg05FJPAp+wjjFAERFGMU9hzmggYouFhgJB5p4NMxTgaAJRyAKkC1HGcEZqwoweKTYAmcU6gnAqMkkHBo3GPLAUxsMRioyxzilDYINFhXHoDnB4AqXIqPdnBoBI7E0MY+imgknmnUgCiiigAooooAKCQBmmgk9RgUyTPBppASgg0U2MEjJp1IAooooAKCAQQehoooAjkhVgMYBFMNspOQSM1PRTTaE0mQC1UHJJI7iopoShyMkY6ntVykYAjB5BoUmmJpWM/JByCaUsWABJ4qxNCSQyD2IAqB0KHBB56H1rRNMhpoaeaTFLijFWIaRSEU80mKAGkUhFOIpppAAJVgR1FSBiXzUY4OakjHzcgZNSxosxNkgE8Uk9sXbIpYjGBknJH5UGVi5ABIHcCs+poVpVCkBR2xxUBBB5FTu0jOAABimPjIBGKpCIxSg4NOIABpmec0AWYjnGTTJQCSRUIfHGaC+aVh3EKZOTxS+UCKUNmnA0XCwz7OMZqN7ckcCrasCMUE5ouwsUDasaYbZwcAE1pDBp+0hQTjntRdisZBhYcEGmlCOoNaxUE5IqKRRyMCncLGdsBHFIVIq15IzkZFDQkDODTuKxWC5PIp4hBHJxUgQipUiJNDY0iAQVLHbk1aWAnBxxUoQqAKlsaRAlr8pJAFILUg8iryDApJFBGQcGldhYoPEBxgZqLywTVwoT0JJ71A4wxA6CncLEMiAdKhK4FWSc0wgEYpphYqlcnFJ5dTkAUhIp3FYgK4NLtqUgGkwKLisRgU4Zp2AKM4oAkDEADNIWzURaqGr30lpb5iGWP6GjYZsEEdBRnFOBoIBNFxCA04Gm4Box6GgB4ANLtIPFMBIPNPDCgYoUml2kU4PUgYEc1Nx2ItpFGalAGCKjZSDmi4WAGpFPIqMAipAM0MRN0AI5BpQSDmmxkjjqKkIyePyoGOAzQQVzzxQnBwaWQZpAMfk8UwqT0p56Yo5xnNMCPBB560vAHNITg0wtQApFOBxURajdmmIlBANKHwagLUBjRYdy7kMoJqJzUQkNBYk0kgHhiDxQZCeCKjzQcEZ70xEiOBkGgkCoQ2KcGFIdyVTk5NKwBBqIMBTg2RigBNpzxTlAzzSginqVAwcUrgOCg1IFC1GHA46CkZwRweMUAPeQYwOKSNuQM8VESSM0gJHIosBbOKqyLg59acrkmhyccnNCAiCA5NAXJpc4pVpgSRJknIwBTpFCjNCHAAolORgUuoyuTyaQkUpzzUbZzTEBNOFIqkmpQoOKAHRjNT42jNNjXHJpJXBOAeB1pbjAsKaGqMtk0Amiwh5waAC3QU4ITyRipFGAOMUXAaqHqTgUFDwByD1NSUUXGIFxS0UhO0E0gFpCwFM5cEg4x0FRElTggg+lNICfcacCSMmoTjAwefSpIzkUMBzAkcHFIFGOeaWikAoophOASTTVcU7AS0UgIPSikAtFJRQAEgUgYE4zSkZpuwE80AOyM0tMC4Oc06gBaY6Bxg/ge4p1FAFJ0KMRnOO9MNWpowQWHXjNQmF84AzxnIPFaqSsZtNMiIoNPRVJwSR6YpWj/u5NO5NiI001I6FSAe4zTMDIz070XCwojJQueAOme9M3YzipJSzYy3HpUW3J4qW7lpWHKxA64pyTkMMnj0qFjgY/Cmg4pWHcsmQsc55qN2y1RhsDNIDk0rDuOLDGKYWpxUYyTUTdcCmIC1G6gRMVzTQpBpgODVIGpgUUoApASg08NmoQp7U4A5wBU2HckPrmnBiai5Jxg5qQISAScUwHg5HNIVBOKeIiI89RTDwcCkAKgBpxCjjOaaTgUEDbz1PSgBpCA5xQHC9BSEAUnBNFgJ43J6CplUt1wCe9QxrgZz0qYMQtJjJBHjnOQPUUydONynAHJpcljjoB2p+AUIxnIPBppgUy5AIA61VkPNWOc4Pao5gDgADNMVysTioy1PcYNREUxCFqaTQahnuIbdczSKgx3PJ+gpgTZoJrO/tix27jP7Ywc0RazaSyFBJj0JougNEnNV7u7itIvMmJA6AAZJNIJxNAZLch8ZAPbNc2LpWkmN5mRyNqqTwDnsByT6GhsDYOu23llgG9sisO8vWu3aRmyMYCg4FU5TIjAOCpHIBHrTUlxIGeMOFOdvQH64qG2B6UKMZNKqk08KVNVcLEeKQ08jnkUBQRmi4WIzk0ZxSkYNNpoQ8NinB6hNGcUWC5YD1IHB6iqYYinBzSsO5dBBFSjAqiJCKcJTSsO5eBWnhhkYOaoCWpUnAxQ0CZbcjORxQrjBzUAmUikMgzwaVguSuRnNNLZGKgMhORmkDmmkFyUkGmEA0Bs0ZFAhpBFJTiCelIMg8imAhyaTOKfjA5FIRmgBobFKGpNtGAKYDg1OyajBqRCACSKTGgCgmmkYNSAjGQCDShQTzyKVwsRZzQGINWDGCuFGDUJjIouFgD5o3kGgJkUbSDQAFzQGFLsOM00oR0NAEoanBqrjINSK3tk0NBclQEHOaRmJJBpu8k00tQA8jApuSDQDmmlgTQBKH5GTT3OQMHOarZpQxFKwXJQME5pCgJznApAwPU0pYDpzQBIsQPQ08QkHJNRCQ544qTzjijUZI3CkZ5xVYkk896eZCRxUbEk0ITACnoACDjmmDGOuTRkimBP5nqaUyHHHFQDJ5pxApWGPEpzjNPRsnk1X2kng5pxUqBk9aLICzQQCMGqyyFaUzk0WAsAimuiuPmHToar+aSKDKcjJNFgDkMQeop2/bQAJGHODimSRkGmIf5pzkE0/zx3H4iqxODijNFkFx5YknnjtQGxUeaM0AWEkIp+/J46VUBIPBqRCSaTQXLYORSEgc5qIMSMU8AkjNIZIDkZopAMDFFAC0UlFAC0UhIHUiigAIBGCMijGOBRRQBDJDuwFAA7nvSCKQdxj0NT0oNO7FZFOcMoAIBB6EUggBUEkAntViUDAJAJB4zUYO5iCCCeM07uwrK5WIwSOwpgHJ56VJIArEAk471C7bR7mqAZLgHrmos0OxJpuT1oAfupQwBzUYNA5pASFyTkmm7hmmkGgKScAZoAlEhIxmkzmnLGalSIHrxSvYdiAA5p6IWPFWEgBOCKlWAA4BJzSbCxHFAc5OMYqQIAeAKsCLCgA1G6BQeeRSuOwhIVegJ7nFQMSx9BSlzjBPFAYE5yKaQhxJCgZ4PaoyMnNPLDPHJphPOQaEDGkkHNNZsgD0FPODScCmIi2seQKkCE4pQanjBYgUmxpDY1IHIqQkgegFSIpIPOKCo6E9PWi4CQ5IyafJKFBABJA9OKhkn4wnGO9RhztIJ60JA2MbOSTxmmiIMc55pzY9MGgEAEk9uKoSZFJAQazdUvbbToSzuGfsg6k1qTzrFC0khAVQSSewrjdQ1KOW5XUba0227AxGVow+40PRAVxrd6ZPM3DYxIAIBHsMDnrgVShb7VdtJesAGB+8xByBwMdetTae6W16JyfIiclQ7YJUH0AH4A1JrV5aXd2pi3YRNpIxhzknOcAnPuAam47GdshVEy7eYc7gQMAdsdzSZjyCseAAMgHIJ9qtRm2n02bfKsdwh3IGHLjHQH19BTi1zZ3EcYgjlYgEB045HXGeuPWkFiCGeVWJjmaKIkgBece2BSQswugyygOTnewHFSX2yW7UgxRhgN4iztU9xjAqsDuby1AIyTwOSPei4WLF5PFKkI80uFAzkcg98H0pkawSREtCVcKMMpJBPqevoeKuS3MhRQYIYZAMEooLFR0OD0PYHvWSWYZGSOecmncVrHqgxR1NNXNOyRTGBx3FNyACKkwCuT1qIgZ6ZoAaxBFQnINSEU0jJ5poTGk0Zo2jPFLtFO4hMigYpdvpxSbD25ouAU4ZpuCD0NOGaAAE0oJpBml5oAcGNG40gFOANAACacCc0AGpAQOopXGkKFz3wacEIPJoBA5FAYGkMcABQQAaQk0nUUAISaTJp20nNMOQaYgOc0bSRSggjmnBhRcdhgUjqKeoIFNLGnbsikA8gbcgUA4qMMaUA0ATowzzUpiDDOetU9xBqUTkDGaVh3HmPbgjnPakABPIxTTKTQGyaNQJioK4FRlOOTg9qcGOKCQQSSOKEwIQBkg0EBSe2akBA5IpCQQSaLisQkEck4FN3YqRiMAVA3BOKaBjt5FJuphNGadhEgalDCos5pwBNFgJdwoBpgFOpDHBqXdTRzSUAPDYNBbJzmmE0maAHg04GowaUNQBKDThgkZNRBgKXdk0hkwxkEcU84YAHtUIY08NQMJEAHBqAjBqRmJODTDihEsQGl4NOQgHOM07AJ6YouFhAzDgCnlzggjNMPByKXORzQMiYGmg1ISDxUZFNCYE5NBOKacikzTEPBp6nFRAmnAn0NIZbiYZ5qUEdQRVEMQehqQMSKTQXLYIPQ0uQKqhiO+KXcaLBcmLgUwuSeDimEk0BWJ4FFgJFBY5Jp+DxSRqVHNOyCcAikMKCccnGKY7FSMEYpmd3BNOwDhKDnNOVgcYPJ7UxYwcnPNKFKnOMigBzqHUgHFRmFgwZX+uaUSHBJHHYUqyliR0NF7BYrygqSGAOehHeoHgLjINW5yVALAHPSog/y54AppuwrK5RaAg4xTDEwOMVcck896b5uCMnPrRdhZFMISaeEOeAasPKnYVAXJNO9xDtgHBpRheBUe4nqaUEk0WAkBJNTIMmoUGKlVsVLGiwoqeMgdTVUNmpYzmpYy0KrXCHAweO9PMoUYFRM28Gi4FZge9JjFSEAjk1GSBVITDOKTdTC1IWp2ESFqbmmZpQaYEq8mpo2xgjtUKkAVYhK55OKljRIJcDJHTtTZZQwOAQSMUhG9iFyT69qRoWUjHJNCSE2yICsvVdXa0ZYLWMT3LnAXP3TWlfw3a2rtahPOAyA5ABrjtWvLm0uVlbyYtQTIcqpywPQjqMVTasJJlK+u9Tv7xRK2Z/uhYsAZ9OOMmrdvc6tp4MXmhpUAJgOSwJIyKylF1PMXiy7KDJkEdhk49wO1WoIGvJJJ5JFV4gXfcxy+BngjueAAMcVFxnYaFrov4pY7iNIZkXLHoK5+81TULXbAs0Do7gh0AAOD6dsEckVQnmF2ZZYj9lt1jBkGBlhnvjqTnoaFNvdyPBHI0yyN+6iI8sg4OGY9Mg+nBoQ7mbctJczPM4ALMWdgOBk9cdhVqCzgXDtKsitGThkIAJBA4ByTnp0poZbpiksccZjB3sSSSB2BJ5PUcdRTbAxtHJGWjiMpALMWAAHPUHHbvRYCOxilFyJBEpMbAgOcAHGRn0Ga0I7oSuUntGFzgsTECDKexJ64FZrXEYlkAUFHQKUUEAEdCM8nHByetW0njOniGVjbzW3Q4JMgJBI64BHqaALVnez2NpdqLSM5A3liDtB4OQO5qkklssFw0oBlcYjUEgISRyAOeB6mrFzq8DWBtJIpGIbBK4UEDpyBk1mvFKyeeqBYiQAoPQ44GDyTimFx0TyAkCR1VAQWHBx6YyCc+lNjuZIAwUJlhyWUEjjHGenWj7NIYVmYgBiQATycdSB6cgVAEZgSCMD8zSsB6qGPXGKXBPOaiDEU4NTsFyUHAxmmlSTxUe40ociizC6Hldoz2pjKCM0FwykEGmgnGKaTC6ARA9CaDGRTgwAxRuNGoaDQMdaUECkJyc0U7CuOBBp6jI4xUdOBApNAmOK5oKjAIFAY0Bjg80aj0DAxTcYpxxijIpoGIDTc0pAxnrmkwKBDgacGFMCknilKleooAlDgjoKAQTUQJpQxFKw7k+QBSEAjORUPmGl30WC4pGTxTcNjOKTcc1KjAgg0AMGaUMQORSkgHgUoOQQTRcBhIPQYoDEUpOOophIJ4oAcWzRmkPSmZIpiJAwFPD4qAk0oJpWHctq5IyDTSxPOahDGnhqVguKzEjAzTCxAwAadkGjg0wIyxPU03INTBAaTygTRcLDAoNOVRnGOKUIo4Oc+tPAA6E0NhYQRA89KRlC5A5qYkEYphxnIpJgyHBJ6GnBTnkGpAadgjByPYUwGBTnoadsJ7VLGQTyAPapCAeBxSbHYqGI00xkVdOCKYQCcYyTQmFioVIpMGrTphcgcioic007iehFg0oBp+KXFOwrgikmpgoUcnmoQSKkDZXFJoaYpAycikdFKjBINOKnywScmowSTzSGKIHxlSDmgxyADIFWI2AAGaVmGODRcLFYqygbhjNA5NSykGMYPeohknABJ9BQthNgVzSCOnBH9KQkg4PUUwuGxRwc0woB0IpxJNBBHUU7BcTaKcCAKSiiwri5NGTSUoGTgDmmIBSgZOKkWElcnIPpmnbENTdDsxpGzGSCT2FSgACq8jZc8YA4FIZcLgHila4x80pyApPvSRuEBJBLH1NRo5UcAEnqSKkjQkZOM0MAJLHJoKkAZ4zTZGKnBBApEckgA0ATJkU8sMHPfiow5HBOTimhxkg9D0osO4rNxgDNRgEAknHalyDnJ4qNmBGAMAdKEhN2CUlmwTkAcVEc4xTiaAhbnGB61WwhjnCkk8npVcnJq5cBSoCA571TKkHGOaSdwaGk0KMk04ISeBUixEDocmm2FiMgg0CrDW5Ckkj1FVyCOxFK9wtYeCM1IDUAyDTgxoaHcnDU/zMCqpY0FjSsFycyZ5JpQ+BVcEk0u40WC5KXzTCc0gBNPCnoaEIiJNN5NWBFkjJFOEAJwDmncdisAT0FPVTjIBq2kKjJwSQMnHWuau/EUn2kzWRMluu0bXjICgggk9DSuFjdCknGKlAxWZod3calc3NzuBtRhQoBwXA5xW6RGEzgA+pouFiNCUGDwDyRUisWJI5Pao5GD9GwB3NMjcrkjnBxRuGw3VIRPYSgs4IBI2uVOR2zXmVzNuuiXYykAgE4I74ye4FehavcypYTtGcuBgALk1wl0sM0qC1tpAVX5mbneRyST0GPQYoa0E3cgt5Y7a3JcN5sgPlsTwo5BBA659arxSiKTLh5IjwVDEbhjgZHpU140J2CGNgNgUsxJ3YPUDtnnio5ZUU/KkZLAAgDAQjoRg9eOtFgEWGQvsVGZ+uwgkKOuT7Yq/avaxPCZ5G8wSBgBHhSMjGehI+hrPnvrmVldpiXUYDDg4+o60w3EhVQZCSpyD3HsD6UaIDSuDZPcu7RyRB5ckJkkgjng9PXA7U2WzjMZuLa1lktVwCQSTnnJPbBxVZNRZCSsUYYjAYZBBwRnr78+tKNTkWwFl5MYTO4lQQSe2Tmi4Fa5wZjJCmxDjAByR7UwuWAzyfUnNAb5skDOeh6U0mk2BLIgUj95GRgEBcnGeo6dRSSQsgDl9wYZBwcE98E8EjvTSwJJAxnsDwKDKSACSQBgAnIH0ouA5ZQsTK0YJbgMScr9B0qUGH7OQ077s8IIwAT6k5qoSegPFKcHkUIZ6kKWkAPXFFWSLS0lFAC0UUUwCiiigAooFFAC0tJSgGkAUCgKTSlSKLjsJmg0uDSYpiDmkyaWjGTmgABIp4fjGc0wqSOhoCjpzmkMeGBpw5zjk1EFI6A04ZB5BpAOIIOSBSkArTd5IxSBsUajHYAFM4FGTSEk0wuPByeTQcjpTAcU4knGaVguN5NKATSgmimIcBkUAE0gOKcGxSGgAHTFO2gUFhjtmjdk46UagBABAoA44FISM09CCDjnFFwGlDgnjjtSDlakLqB8xAyccnGaUKGGKVwsRjFPIHGCKY6kHnmkp2uF7CkdwaAKSgUCF3GgUAZNPKqMHOfage4gOCDTjyc9BSgqRgDn1pm4jqKAQ8DBqhJr9lASrGUMMg5jNWJiWhcDqRxyR/LmuJ1Izx6gY2ySxJJJJJ49Tik0Ujox4piBO6H6YNA8U23XyJK5ASyGJ3BI2sF5PY+vvVmJBLI4YkARCQYJJJJAweeBzSsFzqB4ptCuGilqwNXsTg+eK4hn225kAyRjIJPBOcjr7VbtGQyjMYBMYYAEkEnqDn2p7A1c7kEMAQcggEH1Bpa5+x1WSFgHMnl4PyE5GccYPUVpQa5A2RLE8ZAySMEUKQuVl4gg4IpM1ICksQkXOGAIJBBwfUUymncTVhwc7cZoBptAosFyQNgYpyYc4zg1GASakVWDA4IxSaSBNsR0KkZwQehFIGIPFTuAy4JxzTCoTnOQeMGhPQLDkbd1yD2prAMpJHIGeKaGyeKdEeSOoPWjYY0EADgZqQkFcMOD39KjdShxnIPSgSYXBHFAhhABIByOxpKccGkxVITQAEnA608YTOcEkce1MLbQRjk0wZ6mkxpEgdgCAetG4oOOpH5UgIByeaUjdjnBoAQ5IznmojnNS7HI4pvlEnAHNK4CAdxU0bFSM81HsYDkGlCktg8UMETOd6nuKiVcEgACpAQFIJpo45zmi4MY2QSDTDnrUz4YA9PeoiKEwaGmmkU40BgvbJp3FYAhYEjGBTg3GMEkDtTS5JyBihcmkxrQUMCScUwkZJwATQSQaCQASTkkdqLA2DOE4ABPrUZlJNRFiTTSTTSC5YExOBT2eLPJzxVQMQeKeELc0rBcUYJqeONTlmAxUewKASeaACeh49KGCHttzhQMU5VHUgUkfykEjPsafgs2M4pDHoqk5AGKUoAeQMelRggYAJNPDDJB6j1NLUBzqFj4AJ7YqmSQTmrhbam5iFUDJYnAArIuddtEyIo2l9zgCqV3sJ2RbD84q1FOoHC9BgkVzM+tzvkRiOIH+6Mmsq51Ca7jAW6kMgJIXd1I45FNxfULo7W+uJFRBAY4wzgSO5xtXuR6noMVw3i02wugYpXlZ2ycgBMD0IrNl1G+YAmQlVJBJ7HuKhFxJNcxl9jEEMSwxnA6ZoSSC50Gl+IoNK3RoJLuPaFDcR4I7AfzNaVp4lnngMktvHyTt2k4x71xRnBYDy4wAcgAdvT3qyLm6NuYxGSFxlgMFR1FCSuJtnVNrVyVIQxoMYyBk/magkv7pzlp5PwOB+QrJtr2OUIpJV2GAuSTx6ntVrdWiSexLuOlIkUhySD1yTWNOxMjoZGcsflU559Oa0rne0LBB8xHHOKyAky9IiSoPJAJzUyBCSpLCokcgg8HHOD6VAQu0FcknrSySyOcO2SOMUwlhkHJyelRctDCSCD6UEgmkJGPb0pBjGaQBnnntS7ix5NNJzRg44oAfkUmQOcUhHOMn60HNABuNGcik6mlPGBQAAU7OAQMcimkmkJNAHqwcKM5GAOc9KCQRkDGfyrn5b2eTP7wgEYIHApolmdQDISBwAT0q7CudASACSQAOuTTscZrm95UEFgQOo9fxpyXEiMcMQCMYBosB0QPfqKWsBLto1Ajd1A7DkH3wasQTzuxfzWAAx8wBBHuPX3o2BI16ATWaL6Zck+W44AABHNSx6jHnEwMZ/MUXCxeBpQQarx3du5wsy5zjBOD+tTAgjIwQe4pAO4pQKYWA5JApd2ehoAcSRSg03ORzSFgOvFA7jiTnIozmmeYvqMUhmjBxuFFguS5xShqYCCMhgRTGkReSQPagVywGpS+ccDiqYuFBIyaDcKOckn2FFguXC4x3BpSwIGDyPWqBuyOgH1JppuZPaizHdGiSCOQDUYUseMCqRuZCMZAqIuzEkknNNJibRf4JwCCfY0oUms9SQcjIqdJ3BweabTQJoubOOTg/pSrGDkE4NQC5B6ggd6cJ0YcHB9+KnUehLsxnkGhVBOKTzUAByKTeNxIIA9SaV2FkURq9pucN5gC5wcA7uccAGkk1e3VsKHkGMlgMY9sGsTABIGPQVFIdgJBAPH0pXZVkdFHqsD53ZGMYGCSeTRcanCsQMbZd8gdip9SD+lc9G37osCQTnJ6YPaq6SlmiySefXP60XYJI3ZdTmFuZEPY9Rg1lx3tw7gSjCk8gEjj86R5S0GCeoP8zTZHLEHOCAOQOuBSuFiSG9c3CKUQBWGME5HoRzWsmqzHJEo2g9WXJP5cCsbJZiUABAxnH+FXolzaMWAGAeAODjnvQM1ItVLMA4UjHB6En88U261VEjxEMSnGA65GD16GsS2uS92yNjAyQMDjil1OQqAIwC5I+gHqaE3sJpG5a6mJ1w0eHGSSMAHp0JOc8g4qRdStypJLDBIxjJP0wa5aCWdGIYgZGCVyMg49uR0qRQnm+YQdzEjGM07sLI6mC/gnlEaCQMc43KQOBmrZxjIPNcxZamIJUZoiQARgHnoR0xV0+IFK5jsmJyQV8wU0xNW2NpT/ADNLjPWsH/hITnH2QfjL/gKjk8QTkERpGmcYJySuOo9DQ2CTN+ZQIWJ6YrjdU/5DI9iR3z0+pq4+uXb8eYO4B8sAk1TkYvKXY7yRncSckn6/zpXGkZg4s5v+ugq1HkTqSSA0YGc4BI7e9TZwCPLBB7ACmk5xiMEqSR6A9KLgUpChs2KjBBUEk5yecn+XFXbYATIP+mQP6GkTIUAwgg8ngYz7CpQ7KwIjAOMAgdB6UmxosAYwR2ApSwGShZCCehPqf6Y4pgnDYLxkEnHAwfbigyxuAAG54yRx9TSsyro7OMAKoHIwAPypXUEEgg9uK5m71uSfS5Io1aCYgLuyeB3I4znFGhasLKyFpcLIxUkq3YAnIz3yDmqINPVNTi06MGXcC4IQgZGQMgEVJpOp2+pxlogwK43o3Vc1h+LHN1bQyWwiljjy0jI2WSqHhG+jttUMcrECddoOTjOcjNV0JO9PHIx9KoatqZsIwIQsk5wREzY+XOCSewFPubyOGVIJCFMyOQxIAUADJJJ9xXEXt/K0Xk3HlykAsxcDOCAAM9CQM9McGpZVzpdR8Sx2uI1TNwrgOrHC4ABJBptp4ljuJEjmiMTMQMknABJAFca1zIWEpJLkAgSDJye4OcnoME1JFqLW0kZjX548kEtlQTkAjAHTg5PcClewjuX1e1gMoumEMkZIK5ySOoAI4JIrA/4Sm4gMuG8x2JK5xsT2wK52WWRgMyFywJJY9STzz3JwDURJAOASRxjGcUN3EdXaeKrqe+VZVi2yYGOgT3rqbaWO5DGE7lU43dj9D3ryqGQI4LAnBBIGOntnvWhbarLG1utv+58vI3J1bJAJJPGQMAUJtDPS2QrzjIxnIplSW+5YVV38wgAFj1PHX8aVwQMgDFUmKxCSScimHOeQalIxSUwIwTUisRRxRmkwuPDnAFKCC2c9Ki3KDgkA8cZ9elQXF1FBgtIoAGSM5J9AAOaLDuaBOFJPTHPFQM4DgZGSOnes261yCO3fyw7HGAwwADWbbavHEHDRyQlicOCDu9zwDg+pzzRZhdHRkkmkzVBdVtBGCZGJ7/KSf5CnHVbLGfNP/fBosxXLwpSAB14NZraxZr0aRvYIf64qGTXowuUgkJ/2iAP0zRZsLo1TgdBUZ64IwfQ1gS6zeS5xIIweyDB/Pk1SLkkkkknkknJNWovqJtHW4I68UmSOlc1Ff3MWAsz4HYnI/I1YXW5x96ONvcZH8jScWK6NyisEa3c5yVix6YIpw12bvDH+tFmF0bRUHqBSbF9BWQNdP8VuPwYj+YqX+3IcZ8mTPcZGKLMLo09o7AUo4GKxv7dO7JgGPZqin1ud+IlWIfTJ/M8UWbC6N12AGWIUepOB+tQi6tQwBuoR/wACFcvJLJK2ZHLn1Yk1GSafJ5hzHXi9slGftURwP7wNV5dXtYycSF/9wE1zBY0hamoIXMzdl14LxBET7vWbPqN1PndKQPReBVPNITTSSE22PLkjBJNG4moyaM1VhBMWMR2MFbHBPaseSABRIclCcZAwfy+la+abIgkA3AnByMHFS1cadihEoiXdFOApONrAnnHB45Jz+FUZUZJjGxAx1PUH3rVNojAjIVwMgrwRzwSP0qlNDuuRG74IABZjwT68dalrQpMW1u44HZiAWKgAqMA9OPr71cXU45cLtfJGMYGCfSs6SApIomzGG6HHHHHSmkmByUkGRwDnkg9P0qVdBZMvyCOMJPDGRkj5VOARyTnFWre6FzuCqQFxknpn0FZElyzuCZCQBwCOCfQj0qQPcz4AGUbIAGADj1xVJ66A1obBYbSQQcdeazJJZEYyYAIPKjqT2NItpMVPIKk52gkc++atxwIsOGUAkcnHOfrTabFojPKhlDouAxKkkZOahkjkXJYEDoD3Jq/BtaF4skDOAT1+tQAoGCZDBcjJPPPU1LSGmUgrE4ABzTSD6dOtSgEkBTjngUIOSScEcYIzU2KIiMDnGTTQSDUoQtnaCSBk8dvWmEANjOQKVgDcaAQOtJg0h7YNKwDuKCcUmacHBjIIIOc5pgNNIDkgdKCMGjqcYoA6+KeNjhQGI7A8/lUgdBIBNHtA6jOCPwrN0dZV1GLEUch5JDnAIAxnPqDXTRSC5LCMQTtjLEnlccHOeoxVXBIzXuUY4SNQBwO+feonLA4YFR2BGPateOPJACAsRjapyCeenrUgicEMQMk7SjcgHPIOegz70XSCzZk24Rsl2CBRkknk1ZMsaKABkHrtOcfWrBikneNWjJRTnK4ByO3sB+tNdHyA0HOTkEAHAyMe9Ju40rECTQtkYAwOmMUrvETguuR27UpiMOCkUhhODINoJU56j2FTyCIKQYMgAE4GM89jigdylIkbAFSAfY9fwprKAwIdyCcEgjNWZEjaTzEjBOMBSMA5/rnvT7ZYWYpNahXJHAJxgjjnPFFxWuVmjaPGJyOfXj+dOHmgAiZwcZxjirTwAqAWUE5GGI4AqA2svBQoVxzg9PzoTCyHxzuMIZnY+nAGcdP0pBcEvggEfXkfWoTbEAEXIIzyoOD+n+NP8iNnBMkioPvdyOO3rzTTE0mWgeMkEex60ueMmqQSAOSJJGwAcg4+uT9atJcEAhASCckuQcjpiquKw/NApvmxnGRtBBwQSc/WnLPAigu4AJxlh/P/AOtRfyCw7HBORTSTUD3sYfZDIpJPJIJGMZ9KGnkZMswAODjGPy4yKLhYn+poDgGqwkkHB289Cc8fnRNOIo0ZsZfoACSfwovcVrFsuKaWBqoJyQSMk46YpPPbGf5Ci6CzLYYjoTShvqDVQTlwCh69ARwD0wT9aRbsGRo8fMp6GndBZl8OB0AzShwMg8+lUhcgKCSCScYB6emc1DPqkcGQQGIPRSCfeloGprFwQOMe+eaxNcumWVYlkbBABAPueoqA6xPLIBCFRQc5IyTVG7M08gkkZmPcgAZx04AqWUiYNIzDEhwM9ec03940qAElSCCCP1zSCUrzgk4yeCMU2EzyyElCqAYBweTSKLoXy7cFiMBgCT0APFVpWjiYFTuUHIK8j/69PIKqY2DEMMnAJHUZFV5DtY7TIAeQBGRjuOf06UrXC497iNkKYkIPHAwarzSySnIDxrkDGeccdu56+1Jc3PlNtBBIHPOTzg+mKgF2zKAAKeiBs21YhQVAxjIyOfxqzFcSNhR5YBBBAHXj61mC7jVIVUjcwGcngDHfng9OKmW6jgjSSc4JHIHPOOQKTBMtiALMZVUZbqMnBqK5iLb5GYgYAIGSAB6DGc81GdWtxEr8kkkFeMjHc1BLfR3WAkhjOOFYcE89T60kFxBOVOAhV+cljkYx61MjeZHlpACe56fTIqqVZQcggtwFJ4GPapgF8k4IABzwPzNMYpWWIBowHQcgAk5/GoxcyOwMcagEgEknIPualLhIwvI4OCO/9KV8bSCTnA6YyQe340WAhe4YK+QBjI3A5HsaQXShCSADjt0IpyIki4UjBGTgdR/Q0CAKCCMqDkYPce/9PelYBomBySQBxx35GMinMSUABO0EEYIHT0NOECEZYjgcHqB/hUUiMCWUhojySDnHqQf6UASOS5JJyeh9xTVGwfKSM+ho24QEOMEcHPX6U5YicYIIPfNIZLbEeUAScqSP6j+YpzEowznBNQkNEwyR0zkYOe1O8/BAcAA4yc557UDJkcfMMZJHTHanZCgAADHAwO1QhgGyMkkf5xQ7gDqPw7UATuQYmIPQZpwIA9+1VS4KEAnkY471YHQccEd6AHTY8okgcAnJxWXDdx29xFcxYSdCDgjI6YyM8dPUVcvi/wBicAgDHzEDJA9vxxWBkeWQflGevJyewpq5DL+oajJfyhriUsACEJwSCTkiqkcsZDI0ZbOACScDnk46+tV3cPjjBHXHT8PSl80CMgc5OenT3z60EkrsCww4OAMYHT25ppYjHqOp9aiyMYPXNGCwJGTj0otcCfeQBkAD2OaAwwcHBB4yeoqE8g4PB6AdaaXIIyAQOg9aLAWMrzgA89SOaehAUkKBnPfr6iqwbCg5yTzj0pQ+BySRSsB1MXiiWK+Ekaj7MoCCHJwFAGMe4qz4f1e4uNVy0pYzEgoW/UDGOAMAA1yQYDODgg5yetWtNlkh1CB7fO9ZAQAMj3ODTV7jueok5GegHUmoJLmCLO+RQR1AOT+QrCluZJSS8hYDJwTwPwqsZwACCSCMggVokJs25NWhUHbHIfTOBWXda3OBmNRGPzPNZYv97EbWUjnBHIHY8Z9DUM0/moQrKMnBUkAjnP19OadkLUt3GoTsS7z5LcheTg44JA9KhSdmYkjcDzgngfjVIykqQTyeAQMD6f40F5lAI9iQOcd6B2LcswcBQpJY4x3Prx34HFMklIARgAM5GcEj1B7VWaUsokJyVI5xzjoefpUTkZIBweoJGM/jQ2CRrxXAcBcEEDjOOfcU4kZrOtrhAAHGSOh64/GrfnIVDBgQRkEHIIppkNakpfA4FMLGovPQjOcDOOeMmgOCcA5qhEmaAaZmjNAD89aTNNJozQA7JpM0hOKaTTAfn0pCTTc07cP7tIAzQTimFjSZzTEOLCkJpKCQKVxik0hNGcimkYpgKTSZoJpM0CFzQDSEgDJIAqvLcGGTBG4NjGBjHt70m7DSuWc0Zpox0zRuBXIIx1znii4rFa9SRlEiEArwSOCQevNZSsA5LZPrjmteaVDGwBBIB4ByT+FYwAZyScAeh4qJdy0XgqzxbSpABwsjyH9B/SgWMQiAaTnOQRgD6GqRAB6kgd6ckhIA6D0FRzeQ7F+K2jedmUBVUYGD19/apYIDBMdqDYRjdnJH1FQW04DgHAAHJHerqyBlyDx6mtE00S7jxgAAcAUjMFUknAHWoZLlEAwQxPTBqvLdllK4zkU3JLQSTEmeN3fA5JAJ74qGby2wcbccHHf3pgbDA5IJHc5ApjOSc+2PwrJu5aQ9QqHGTz3FR5AJCjI7mmk56HFABB5FSMUEjIOSPT1ojIzhhkHoe4PrSk004PB607gSyRbCAoBPXORz71XkADEEZ96nVskKQGHqf5UxwCxJOMHgUwREcE8AAUmBSnPIpAOcUgFAJ6GkJxUgRSuSSCOvuKQIHc4BAA707Bc147+aAExybSwIJAGeeuD26fWoYJ5ra5EkMpSQgjcCRwRyOevHFOFrsgduGOR90kkZ7YHoQaltLUSg7n2sASAvUj19+alBqXLXVbqHB83BGCBgEDFWTrsr5MoJbBBZSRk5zkjpVOLTZMgMCwB5II/Xn1qSSyhKgI5jbP8AEc8fSrsmF2XRrSOAXaQFRgEAHI5PJzU8WpK8eRMAcklWOD+VUI7ONAGKAggEFieT7D3p4tod2UjBxyCWJAPuPrRZBdmkJ2aMSJJnzBghRgcdQfXimGeQhlViQT0JByBzWcYlguCQxCsQcAkDHp6GpDlEIjIXJzkYOAKVguXWJOAARzzg4/T86SSKQKUWSQMeik8HnPIqtGxUZIJ2g5I5z3FOF7INwJyD1yMn8+oNMZMRIHCnAJGQATjHsaljWTlFIB4Jwe4BzUIv2YAeWgCj7wTJP19u9QyX4JAWSNiSDkE5GP6UtR6GgLcIoLbzglSQQNx46Cmx2wD8hiScgE4wOxx35qo19KQY2Pyk5xgHJPv2ppvHLLmRhg5BB4z6UahoXvsqkklBzk4zgrz7cUhtSI1dAQCceuD6EVSa5kyA8hwTwDyQPoOtAlYIAJCI+xJIH5daFcWhaJwSrqQTnoOD9DSgRl0En7sPnl+duPUD36VUDuAwEhAPAIPBqNvM2nJOMcgnJPpQBpPHGI5JEkDADII5yfqOeeSKhI2OpD7wCCGB6jGee2R/OqqMGB5IOQBgYJNMfzVIEJJGckMMcHjGe/rQkBbE6mSWSQgEDCAHJJ9cdsflVdp8PlipLAgDAHfnH+FQRnzWG9gzKDkgZAHpVeRxBqdmoOVYEHdk4BGMH6YFMRdEyAgnAIJGQOD/APX7UCcMzKinnkDsD2/Cqtte/bYCG2qRnKjPGDwcU5LiNJVtkJDsCfXOPX8jRcCaFzuKlgSQNw7Ag+3rTpGGflkwc87Mkk47nH4VSuJ4om5n5LAOoGCvHXntRJKkdxHGZCMjgt1BzgAnp070AWwJACRNu2k5DDJ/l1qlfQSgtMxjYAgZUEEjsSMVBDdCO0vBuzmQgDucjAOabeai0ojEZUsMg4GSTjA60XsDJFUxCKQn7xyQOwqUTDcWIAABJP071n+aUUKzZYdQDnHsPwqGW6Lhkxwwxz1FJu7GrJFi41JjjySVHOcgZNPt9QuXjaMKHBHJxgj1OazQATknAqzDLsiZVJAJBJAzx2H50WEmaTXcaNsYyDA4IJwfyPNRG4gmKFyxIJAZicrWa0skhwTkDuRilCE5OaQXuWr2KNABEBhsEk8n14NU0iZlJAJCjJI5AHvUySMgAY8dh7U4yBl4BwDkYHencCEAAEOCCOAc4x+FSIfNxG0hCk5OBQZC5JYlgfX+tG0EYXAA5AoAbJEqkgEEA8N0yKBED0kB59OKQAjhsY9CaGBxlAABwTnigC7kzqFaQIVAAOTg/kOKalyYMRuAcHqD1FVAxAJB3Y608SggAkZJwQRyKRVzS8+NwBvUe5OM+mD6frSsgwWUqR1OCOfYVWiEBOQMHg9zkjnjt71KCjEqCCcYzyc/4UmNBFIpIGDkHnnNWdwKYUAMTnj9M1nPFOsh8sCQYzyeSPTHcjmkM0iAAh09NwIz6/hTBuxPG0hkcByAGKgHp+OecUIxWUgsFzkgKDg+uPao7OUlZmY5AJJ79RVeNg90ME4Y4PIBx/Kiwrlx8tIWRSCSMqByc9x70/ygpAkWTIOQWBwfwpDACSFkOQMYPNRkzqwDfMoOM/3setIdxxZVOVCjuBg5HrTy4cDIAJ55AABpoIYkiIgDqMZA+naoHYGQFXIHGc9j+FAXLaFcgcqD0OTg/T0oPJwCSBk4zgn8exqONgZSC4DqMjJPv04p5BA2pICRxtPY98Ciw0ycZU5zgEcHIBB9cj8qUyhSc5UAZIyCB7+4phw0eGIOeMAHr9KAqhcKASeCCSR9D7UAPknBjKNgowIII61iXMPksU5IOCCRxWrKVDKoAAIOCe/t+pqKZ4N5WY5AGCSM9fT6Z/CgTVzIRdxABHXv/jT5LeRFBI4OWHuM4z+dXpGtlmAWItk8NkDOPf6dj1qxcRxvFkGMKvBJOQASCeOSD/LNAkjEKgEg5yDzmnAkAgEgHg4PWpJEXGADkEkE8ZHaonJA4BC9sj3oJsOKsY2xltoySBkAf0pXcGPakZUMc9Sc44xjpQ7qFCoSBg5PQnjpgcVGDiMDg85GRyD9fT2pgBBwSBwDz7UHjBwPoaTIBHAII5GMfrShgeg6UgHKxBwCTxWtpFqZJRKU3KpHAIzntWSGG4Ejj0FWY72RYyFlZew2kg4zk/yFCavdgzoxfLJM8S8Op4GeGH1/Pio5CSQVO0g8DGQfbjmszTJIkLySyAFRgbiST+Hcc4q2JRMrFA4KkAkjBJPT6CrTuKxYWaPGTkZJyW4GfemXKRyKCUBPOCBznHY1DHC7qrMAoY8Fhzz6+h9qke2mCkCQZHIBBwT61Vx2KUm2IEMQGxjgEhv8D0qMTh1MYJOcY2j+lMni3yne5jOQCMZGT2x27cGp7OxYSSmQAmIgHBGBwD+eCKXUBjkEYQkg8ZxjI9COxBqEksgLE5GQc+orSmgDAMSBKxAHuewJ7j1/SqkEQDyxk/OBuAI5I5zg+nfPcGhghLZhvAIzViRgpPTHBAPHtVViFI2g8jOMY4yeaaHBk+ckADjjpnvQnYGrlkMP4upPHPSrEQAGRzVPdHgMAW7Ek4/SrcAkA+6QAe+Bn0xmmmJomAzQSBTjIobJiIAGM5Byfpmn4DIT5ZUAZO44x/jTuKzICRRnFSGWFXAZCBjk5NPiiEikqFAGeuTn3p3QWZXLZoyKsi3UkkknsABgk0vkR9wR2xn9aLoLMqEjtRkmrYtYyCeSeuM9qPIjGMggkcfX8aLoLMqYJpOgq4IY0A3DJPXcelDRxREMQBz3OR9cUrhYpE0Zq4s0IGBsB6lsAVFLLCVzkMScEZ/Xii4rEGRTc1YeS2aMDfnB6AYP8qztQlQFBECF6nJ5BB4Ipt6BYtAFs4BP0FL5bgZ2nBrOgdmctCWQE55fJwO2O/PNaBuSQQpIIAyM5OaSbY7IjuCiIRKduRkZHPHcD2NZwJklLEtwPvEZx3PBxTZXkilJkYOWOSAeue3tVcSEZC5GTkY7enNQ2xpGpGkSgmE5DAgsWzj/AOvWfPugfb5hJB5AyACD6UxRIyAKQAT09/eiRWA+ZwwyAMnn/wDVQ3dBbUjMjbi2Tk8k+vekHQknPOSPWkIJ6cUgBA64qRjzgdSMelISO1Nz2IzSgmgB4kPIAI9+9PEsioQDgEcjPWot2B1yT+lJuJPApASAkAcZOacSWBGce1QhiTSk4NADy2MAA00knIyaQn9OlIDxweT1pgO2nIIpxAA5zn0phagE4pAPAJOAKUqc4zzSKcYx3604E9Rx6UAABAwAASetKVBbBPIOMkcUBiCcAY9alUgoeMeuaadwIXUAYVTnsfWiOM+WzFTjoT3qyFjZQCSecgjg49KJWVFMaglDj6/jTArzEbQRkcAAEHmiEFwSTxxk4qZXJUqZCVxgADOcenpTI/M2sgIUEZJx1H1oAfGMK4YDJOCB7f8A16dFMYJEkDgMpAOBzjHSo0IHJJPGCPSpMBWB3Dggg47+lQBNc6hPcyLIcAg5woABPr78dc0sWoztIsjnKLkBAAT06+3OKgOGfOAGyTwAATn0pFUDLKCeecnGD7+v0p3AttqswkIySMYCcAYA7/jzUv8AapNlIRgMBtBIGSSOuM8VmsDIBuYnnJBPbv1qFwUJHbrjOaEwNWw1CXncwbIwFYDBOOc++MYrRjnDYyACQeCcfrnNYumXZgkIbAUnJJGcEdx3z2rX+0xSKZPMVicEgHBA9h/OquCB2Yy4iMZJ5Kk8g9+vtVlXwSARjBPT2rCuLiMXTyRggsowpBBU5xnB4Jx0xWgLy2eMbZCrYGWIPJxycds+nai6CxaaYhiEIwTyAOnHemyNGyjgDvkDH4VQ1CWMCEQzEkHccDH4ep4q2hEMQklAKKcngHj259xxRcodEVdiEJABIPfBFSSIhVWYnD9AAOemayRejyZSkYDtNvABxkE5Ix6cY61PNqaNJlYwADwOwx0wetFxXRbWcAkE5OSASOSBj2/ClLMV4AIJGcDkj8qy7u+kn24JXaCAQcnB96fBflWy/IAxj17ZHHHrRcRoKkagnaUc8huoPtjimmUrEcgZBOACeP8A63eqhv0xnEgKjA6DPpVI39ycoWyCCDwCQD79e9Fxtm9G0jgEyDcBuAGcGkt7xFa5EpDCHAB8wDdkepB78ZrG/tGcwCJDtVQFJ7njHJqqSpAAG0jpilcVzR06+JurgyRNIHy5CtjaBnJ6YPHfApmqXKTXUT28ZBQchiCCTyOgHaqIcqSUJBIIJBwSDwR9CKYcE5HBp3C4+AmIg4AIIIyeMfSpIJHS/SdufnySPQ9f0JqMMOh7U4SBeBjii4El3unuGk2gA4GVzzjvz602QO4Tcxwg2gE9BnPHpzTDLznBAxilD7lwCATxU3YEbLzycEd8UBSCCDkg0u4nhjT1AHQgZouBEGJI3AjHTIpxUHkjp6mnPzxkgH0NMCAAkZIFAC7AQcAHHYGgEAYJIJHIpFIbJ8wAjkDBJP5DH51JFFHM4E0oiBH38E4/AUwGFARkHn3pMlV+9n2xRKFSVkSTeAcBsEbh64PIpASep4NAChgcBhTw4UgAH25ppXORnn1o2FuFUHHJJPIoAVpjnAwAO1N809Djk0gt5GYADJJ6ZA/nR9mmYnbHnBwACDTsA8SkEHAJBpssokJJGD7cUr208UYeSMoM4OeMVAcgUAyaIAMMEAHg5zx+VaccQY/K0ZOcZAB596yYnCg5zngg4449a1NLxPG0ZIBHIAABJHp60noUiQWpYYQRnHOAMDB/r70oWZOO/fGKspEBK4AILHIw+cHPYdcHvUZURzFSTiQZA64PTP40rjI4y+8kBgeAOxyewov41aO4LAkoUIyTxkAED0z3q7bL84BHIH9KincE3QMYO0oDkkhs4/LGaG7Ba5gAEEhSSG557fWmjKsOhwfwNbUlpFJJLEsYUxoCGU4BJGeR3xVOO2GSJFxtQkMuOT700xNWIXu3+0F1JAAwAemPSpDeNJjgDBzkc4pn2USAZcIx5xgkHPvTPIlQkAZA5pi1LxkDFQvQjkn1zTJAEVirAAgHkcZ7gHtVMF1cggjAyc+lKBI7quRhiAD174pDuXLFRPeSnkFQMA9OT6VccKZHHlxkb1Xkc4IGefzx6Uy1t47aXEQJaRclmIwMHpjFWHCCR0KknzFXcTjJIByR7enek2NIqy8IsgkEY3FSBkjGTgj06AcdabPOIVLE5IGAAcg/564p98VGmDaCB5pAycngnn8etZU025cMcngd8ULUG7C3Epdgc46MQCevqPTjHFAvGAJYlj0wRwQeucVWJJGRikII4yOKLE3J3nw4JA6AkADBPX3zT/OLKSzDLc/Ljg9s1UAJ65xSnNAXHlyxJckg8nHU04ktEQFGAQSxPPTpUJOD1zTS3qaAJ5EKKDgLuGQOuQT29R05phHltwQccZHI+tSSXTy2qRuxYoQFJwcAdh6c1Ep4IJ6j160CAEZGaQgDpSZAGTQD64xQAoYZwcc+lAIzxmlBA5HB9aUDJBBx60ASBipGRgEdexra0IAxXBZgcEZU5zjFYpIIxzn1xTldoycE9OoOKSdmB0s18IEEckWQSAMHlgTnPB6CqlzqZWIMmY2boGwSB3PuPTNY/mbuwHAHB6YpCS3UEkcDJptjLRlkuFJckqOQCeBx1x60+K8NuWIUMHUKQ/OCCSCO56kYNVVY4AIBx6dcemfSpklQFDjGDk8d8dqEwLttPJ5m54zISeWGSQOOB2HTtiprmdZgJlCiWJgIwBkuT1GOpBFUJLvzQQUBQ8kEnk9qck8QJkmHmynggjBHcYPbnHTmrunsBGWQrvfAQckDrk/54FRAbWO8EEnJ5zgdhmpPm8543kRVjG8ZIwc9OvUjJpschY5zkEgEjr9BSGCgE5BIPOSO/wDjVmO4lVSEJJI43cEHrgelR26xkk5AO7GCe3tUgaRJW2KGIOeM/KOnJ7enqaAFJyC4ISRQCABwR3/n+PFTRTybFDAYJwASQCfXPrjtUAAnIOQ5UgFAMAH2/wAeaikUKoAyc9m5wSc0wLJh8yMFCoGSSu4kj147CpbZZvMRFIXJAyASR759O+KpxMFkVGwQDgEk5x6elXC5jbaoBXJGSQcj27UCLpEhClZQWycqUwQAcZJ9TwaiLStL5YdOCcgDoeualWUKQACCMAAjPJ6YFAVWXAIIIyTyOfp+NAhjNsXJYZJxgcnp04p8RV42ZgwPIAyeBQGRMDg4GRgYPvg/Wo2lkDDYFKqQSy9SOvIJpXAFEchKs4YdSPT05FRmCJyNofJ53DuM46GlWYO7KWwAcgAY7+tAlwTkgAdOM+tO4WHC0gDENv4OACcc/XFILSHgAMSffp+lIHGOHyQOp7n/AAokeRSpYAjIABHJB75HHrTuwsgWC2aQx7WBAJOT6day9RWYTANEoVBuDRAkEZ6kk8c/Skurl4LiUxSAHOAcA8cdjVaS4kuN8lxOWkAAC4wCM89OBgHNS30CwJcGOXzI4wCCCMEnaSeB9CfxpJZZ5pnkckSt8xyMEjHYfSo45WQOEJ+cbWGBgj0/+vRcTvKR5jFioADnrgdAfelcLEUrFmyQCcZyKaCQAR2ocg4IHbk0gbC9jmgBwYikLFsZJ49+lIDnk0FaQATmkBJ7ikIIGMZpBmmBICADg0biQM5qM0bqVgHHHcYpD1pCcigHJpgO68AUYx1HNJnA4pAaAA4Bx0zS0EYHNIDjBzQA8cmlBAGMc+tMzgUZPX0oAkHQ54pwJxg1GDmng88nI96QDwSSAMVOFOMggjOCBUUeCSCM59KsyTBohHgbRyTzQgICdhHQn2okyCOAPfOabI4bGBtAHpmmEHAycDrRcCYzrgKUAHGcDrj3p0YBjLMTgZ+QHGQO1QA7ScYPoSKlUx+WSxJfGAAOM+pNCYCAnjBA54xRyT1x6g01WJyAc4pwHuSMYB9KADI6EAj2NKCCeMqCMDngU6NIxktyO4H9aAm9/lwB0HOKQWEJOMH5iSACT1qJlCqQRkk5GeMe1OkUlcE4IPTGfwpLgAAPgZIx9D9KEBEvHJyPcU/cAQQCR796hySODTgxHBGcUwJXkJc7gcjsetPEo9RgdieagYkkHPPvTGbp6gYJoAuhgVzkAVGZMgckCq+/5cYyT3pQCQOeAaAJw2R15PpRkAdTzTBg5GOnfNAIJwAAPU0XEO3EAYB5NN3Ekg8fQU4cHBIB7UuccnpnAI70XGMIcE9SOxo3E9Tg9qfuBIAGT7GgAEjgZouA3cwODSkHAJBAPINL5iqwBXOO5q15MkkQkWMlB360XHZsqAgnOce4FOAU4OQf0zSnAOCMEdRSHA5IGKLiAgZzgUhIwMYpwXcRwQPenbFBwQMUXAg35OOvtViOE4ywH0zzUWBGN2Oew9fepYIJJcliQD3xyaLXGtQdABwCCOhpmAe5pwkaJzFJ8w7EjnFMkAVsjkHkZpDaHBCeC2Rn04qYWkhj3QurAKWIB5GOTxVYMSc45qdMqc79hxjg4OD+tNMm1yAqyOVZCD3GOaQja3OR7GpXHXaSffNRlSWyMAnrnrRdBYV5dygMeF6Zx/Om7xjAAIFKVB6gGjZGhwzAH+7nmi6YJAGxzgYPSlJOMjBHvT1tg6koQcdAep+lRhQeASMe3A9qLoGmhQQRnOD6U8SFWGD78d6YVGeM8d6Amck84HHvQBZnnMyEEDLEEnPf6VUeMgZGRUnIAYHB6EGlOGBUEYI6+lMZXCjA6n1qWGXyyAMEE557GmuoQ5IGDyM88fSnRywk48ok9QM5yfT2ouCRfinI5BIyc571Fc6j5chQOwI6kdR+NMkUpgCMpuAIVic809EgkUGQR5PXJ5zSZaTehY0/UcuCSWA6gnJFX5IvNEpUgCQggnOBjHWso21sIzJC0YZOqg8/hmr63O5EjBy/I2jrwBkUmO1i0IyZ5JAQdyhQB1BAwarlU6NIQRxyg5Pp1qompiJSCCGIIG08A9jmmNdxmKNiWYqACTycdjTSYros7VVshiQORxjI/OpRErKASAWAIBIwcnAH1PPFViW3A4JA6GroiPkowABEgckkA4HehsViLyA4KeaCSMjI4OTjJ4z2qIWMbuGEgIU8MvAJ61a04idPMACkZUgDjAII9vXpTbKIoTGSPlHI6gduKLhYURqpQOQZNpAXPBGeT+eKkRVkySATkHKk4BHGOfQ1HeQFikmQAARj6nNTlRFGeAATk8+v1pFFPVISbJvKBwjghQMkg5zWW1rGIiWEgcgYKgEfj3rakMhUcFQCCT6gdvxqi6RoSu8AnBwSc4JwP8KE2S0mZUsQjJKyAgkkZBBx7j1qInPXgetWrwBpAQQUIIBxzweePrVJsg4/SnuS1ZjwMAnJA7e5phJIzmg8Dr0oRGdgqgknoBQITODyOvegEHqKnNnOEL7NwUZJUg4HrxzUOARx1IouNqwHH50gPbsaeiAjDA5+vFEcfzEFgAOpNFxCFT1z06U0jHBqQgqSAAc9Peja2OQAMdKLgRg04HFAUY5wOQB/jTTkdAaAJw/y4IB9wOe3+FJkE5ApsQLAlsgAZJH8qlD24wApGcZJJ4/+tSaGlcbuPsKUMWyc5xSyRKoLqxKkjAPJ9waaMDBGOeR7UWFaw8sQMEntx7UmSAQOR2oUBsEAE0EjJwDg9aWwDkcqMc5PA7809WB5OCaiBwTnv+dOGCc46UJ2BD5PLaVcnB2kdM4PapVUPGzGRFC4GCSMdgR6k1WJJkPHbA54+tSKQpyCSQOoHT6VaYxQH3Fc7SDjB4P/ANalKNwQ24kZODkkZxz70yTkkk8nkkUqkgHacE8HB/GmmA4OyNjJBHuRg05JpUJKuc4xyc8enNRtkgZ785o6DB5J7UXAkLg4LDJHcdR6VbFxC0UQYspzh8AEYz19zVLypMZ2nHGTkcZ/lTckjoQOxxii4mWUlAIG47c4I56f/Xq0t3CqjdG5YkZ+cjI79+tZwVsckAdvWpAC5IDgnGQD3obQJO1y4uoEEYjQEE4JJPFLd3pishJDgFiFAB5HB5H0xWdkoxDA5zgioZyOMj5uBnvj0obQXOgiMN1b4WSRnKAkmTJwBkk9cY71GFCEklggGRkZJ5z1H1rNtY/NkQA7QzBMg4AJBwD7VpNanZjMowP9dI+IwfQAj04poLlSe/IBRMEA8nHb2zTZ9TkdSiFQCOSox17c9PwqpKArYBBJAJIIIqAsTkHipb1AJGMkpLE5OMccVGRsOQc+4qQK+0yAEAEc9ge38qYWJPPIHakABzgggknoR2+tD4VQQQSe2KaGB6ZprkEdcmgBSc5IGB6UzqOKeCAMU0EA8jmmAoIJGOKUscdcimH7xoyefagBScikJwKCTSE4oAKOM0gOaUCgAJApAaD1ooAdmgHJzTRnvS5zQAuRQTTTmnDkUAIOacODmkxigE0APAwc0oPPQZpgJBpwPcCgCaMnBIA47mhnLHkkZ5NRK3BoZsgD0pAPLE8dqBzxUYYkU8GgB4U5xVm2hDAswJCkEgjgjuSf8KrBhzngds08zErtB4xihARAkEEE8VKHLAAAADsP61EWPAJoCnkggAD1/ShgSxsD3II9O9OA7A8HkZHSoQMDAB96lDDABJAPIB6Ck0A8sSoBwBnj1zSEAKQUJBHbpnsaaSzY3EMOgxg4oBBAwSRgg4HI/CgCocg8rgGjPap5UBxgNnpuPQ+wqGQAcDgdjTAVCobL5IAOAOue1MIycilALEDPWgjFACA1IrAZqIHsaeAM4HBPehgPJJ57+lIMgcjA9aQADJJPTinjDZOcE9z3oAaxBPynJoVgCcjNKAFbkZFNkbacLxQA8AknqOe9OGASecd+ahErAZwcevalE5VgSATRYLGkRG+CVB9Dir1tKQu0EY6YzWUCksQYMQAMYB71OiwB0cZJ6Hk4BpM2TIrpGWQswwCSo55OKjUgAhgPpU+ozlpQuACoBz1zkCqgYkmmjOVr6Em855PTikUlmxnA9aYQCaQHaScdBzQSG8SXK5GACMZ6e1bQvyAUkjjUYxuUE4HfisO0w12CBkAE49q0TG4YlCCG5wVyB9CCCKpSaTS6lcilZvoRXk8LsQseSFwGzjnPUeox2NRqRLEB3Xn3p8sBIC7gDnJycDNJFA8QJI4xjjn8cik3cErNoaQQcLgk8A+hqVLGZjkMp49SMH8qjCh3AbIOc5HWmwJKk486Z/LJwWUknHtSGl5F+exMVqCHJKnnI4xWfyHGc47nFWLeG6JdZp2EajO0Ekse2Ae1Rlck+gJ5z2pMGuthmCDnk4Oas20cEsXmTgF2ySSartG/BGPrmnCAhSRIUUnJUEge/fFCugitSwtvGATDIFABbJBIOPQgUkqgsHYAMQCVPY9DmlFvC1yjsrqjEHYDjBH9KkuoA13KysNmAemMHHSizNGk0Rx3C4O5QQOAEAJNNkUOpdIXjA6hscj1qewMMMjSGQEKOeOnvU+pTrPCk0RDIchiBg56jNBLWhk7sHrnPUUBQJO/rTjtPGBx+dMcgEHGcd881RmWYQglDsARgj5hxxVmOa3Q71MYA7gVUt2AUlxkE8Z7jvU0YiwdsYKMMH2PY4pM1TViW/njukSdSCFGCSCD1qhJ5bAEKCM4PHete2SKeEK8QKggbAcAn1J649h1zVe/QJIY1RFC5GFUAH3wKLNK4X1sQRbUdiIQF2k4x09s+lVbiQuwdcBjkYUEADgVo2CCVhGyjDEjaAec/rTdQsILK9MccuSowwyDtJ7fQ0JdRS6IpiyByHlBYDJwcYqAo0DZDFkPGev51fLxiYnyxkg5JOCc9/pUsL23klFBBYgkqCRwQQR7cUXY2lYsWV7HHCiMojiUYBJySc8k8VJeXiCJgJCpJKjGc8denbBrJnikUl2AAJz0I/nTRKBgMCcnAOMnOOlT1ITd7FvT55mHlwkKoJySMgH29TVuQyWbCS4KyRSnAlTjB9CD0qtGsaRCNTt4yCBnn6U28lzZCBpgEcA7sEkEH0HPAFVYtqyJ5NQhfAfzCgAztIyD/UVIby1aMhixQkDAyMjg5HsOQe9ZZFlkbZ5Wz3ERAH1z1qNopEwWIKsMgqQQcdvY+x5pWIu0bR1WAB8gkDGAe47+wrPeWSVnkjgKoSCFJycDnj8eapR5ku44h0ByQe+OcVpI0wjc+SSVIIHc/kaLWKSursy5mJIIJwMjB6gk5OaiJBI5GauamCJ4pDGYxKuCCMHI74rPIKkqQKaIaswYYbBq1AuAI1x5kvUnsPT8SKqHJOTWjpsDSgSBTxkZPAI9Rn0oYJXZdtrV1wRcsp6ghQQD/OqF3bmKUklQWJPyng47gdvpVwwCJZI3klQnDBhz0POMcd6q3MQkupAjkjOQT0560jSS0KwIBHHHHXqKUlASQSQP51eigEi4S13AD7xJBP45qCe2CKzRhgFOGVhyp/rTuZtNK5XGCBjOSeAOgqZbYsuRIoY9simRBSw3YCnJODyAOv8AQValMTxAKiAgZTAxikNRurlKOynuQxTaFUlRk4yRU0ekXZVmHl8AkqG5I9u1BlurRQI0BUkkNgnPPf0qwbzUUmSNY1YuAQqrkHPbPbFO40kUAuWWPIweTmpBAAC6uSM4HHQ+/tUm0QXG18Ekc45AJPT3FSRzsAUAC56ADk+mD0ouNJCC1cblcqImQEO2QAT0HrnPaljsLY4U3bFvVVGPw5qeUGdEEpxgZOB1NLHZwqQSXODmkNxuzOljFvMY95bGCGAxmmp8xOSAAMkkVra1HHLZRvFGFaI84GMg8HNZdqgLANyvUk9PpQQ1rYXdHyBk56HPaggqoIOQw4Iq+rWxGSIyBwcjiq98I0IEYwGwQAcjPtQ0NxsrlVjg5Unj1p4yQOccdqaCOpBHagkAcnvxTTIHFR1zzxSjBJJGdozj1qFzJnIBC9jjANSRMWkUYwSQAcYzTGkTi5lKgrCWA6YHAoMoY4nTyj2Ygjn61bVyshjSEkKCQc4BxUgJubdxNFsxyMnNIu2hmkkHBOMfrSloxkAk5GOe4zUUwEUhTIIHpxURcHHciixm1ZmlbxRykKwyAMkDqTU6WEBfB8zBqlIkdzaAoxEoIBYg5GByOO3NRi2lEKiO5k8wE5BJAA7YoSNE7FrUFjiuhGpICjkdwO344qnIA5GDkjPXvT7oBWSMymUqMyMck5J5GT1qMEA57dqNjN6skhJjmSQkkKwOAcE496utqDSxOGBGcklmyAOh4PJPas9QznIBwPbrRKpBHGAMsfb0ouwSJEzgE27FD0ODk+9MlixhkyynofT2q5FdBkJLAYxk4JH5dahdwbtgpBRwCDggH8DzSvqW0rFU5MZBIHIwM96jdSME4FXWiBHygD1GMn9aiKJgGbqeBgf1ppktFUKWyQRj0J5plXDbLtJQ5B6joR9armMlgvckAdqLiasPgtZpxlBx6ngU6SxnjBJQkDqRzWmkEbAAsQF4AzgY9aZOhtyChO08c84NFyraGNnPYU51UAFSTkc5GMH2q3cqksRmwAwOCAMZ9D9aonIzkfhQS1YMcGkIpwztNNznrTEJilB9DRinKmScAnAyBQAcEU2nFCACQfwHSmEYPFAxc0UnGKM0CFJzinAgUzoaXkUAOPBIxz60A0nNJk0AOzS59OKYDRknmgB2QOlHNJxSg0AOFOJ4wKaDQMZyaQDgcjHpSg4POaYMdu1OJOODQBIQCQCQMdCO9KFBOWGBnkinAkrgrwOMgfzphwuBzx15yPwpAIdwbqSRTgSpBwcH1qRUj8sMSeeARxUZUDBDMQeOe1MB+C/JIwD0AwBRuIYDnA9R0ojUkHaQARzk0hXcpG7A6n1NIBzgg8tkHkgHAB+lQSKckoPlHf2p8iRgAl2xjkHk/wCc1WJBPygge5ppAOLEgD06U4twcAE45JFRgjBBzke/FKDnJyfTiiwAMkknAweTjilORyMkevvT2OVAzkZ654zTkiIQkDJPGD2oAjBywGKkdCjYIJ5xn3pkagk7gRjoasHIUcgkjg9AaGBE5J4Hynoeeppy2h80BiCCMkjtTShJJGSMcD0q9ASYwXwD6jv7n3pXsVFJ7jN8S4jZSB0OAKc8FogIABYjOD1/CnO5ZiBHuC9cDk1HcywtGZApDkAA5z2/wpLU0dkiKJV+YBgSADgd/pSxECQjB5HfpVTJJyCQRTg8gIO41bRmnZGjeWgaNJhIAWGCp74HUGqRicLkAkYzleaDK7HLMSQMAk9KakrI5AJxnIppdCW7u44LkZHWmPwCCQM0552ckk4PqBiq7Ekkmm426gnc0tPtti+cSCXHAHYVJNiFSwJBHQA8GqtpemJRG43IOgzggexq1O8M6ARPyR90jBFQ01qWmmrIghikujlQMA9ScCrJtp4gXABHUbT0/CofPmtZBDDGCueAQcn3zVqe/ntZBGYEYEA8ng5oKS7lGRsxlwfnB6A4qxbxO8pKAkoeOQM+2TxVS6ARMgkBjkDv69altp5sB45CADyAcZ9jR0BOzsWr7NqpCgqWAJJ689cVUhhN1IVDFUUcmrGsSF0tpM5ByCfcYIqKwSZo3aJgCTkk9xS6A9WX101X6TMGCgA4yCR61SL7GZWHzKcEdjV8xTvboyzbDnBIJAJ7dKZeWRModMyO4C/KMkkck470LVjatqiK3laQFdgUdzUryf6VKFGVAB+hwMirFvpU6SIJysYYEkA5Ixg1HLFHGWKbiSeSx5/Sraa1Yk7ldLmNGYERgEEEE4x9R3pLufNrHGqKgJJIA546UsYD3AyDkd+MVsXWiRXVkJYWEcqLkhv4uCcZ9+2alJscnZHLHBHBOetNBJyCQT6dM1auNMu4LhYpYjGzDILdCPUEcEVVnH2a8KnEgQgkjjcOD+FOzRkK7HIHJI4Ap8csijABJ7DHWru0GMyRgEsM5IwTn8KQPJFEGMYJzgcY/OkaqJA15Lb24IUhmIIJ6Agg8juDyK14ZrfULcTHaGIAIJwVPpWNfF5b0KcAhRkYyBxk1DYrPKXht8kkbtoOCcY6ep9qtOyszN6PQ6Q3EGlWzzKFDgYGOSSewJ6e+O1c5F51287BCSwJLAYAOQeT0GcGtS0jWaOOW6BkCjEauCQBnBJGeSfT0HSpJGVA0SqAingDAAB9u31qrXJbKBUCNFlG4qByADzjnrVi3nSKBN2QW5+uafJBhgMkcZ564qJzGsYyoOMAEjpWTTW5smnsaBvI3je3YEsykqCOM4459awopC0+xhjaCSCO9asEg86LdHGz4xkHOPQ56VUurOSC9mLDALEgjByCcg8UJXCW6ElZHjHzGNlOcg4I9/cVQeXcwK8tyAWGAB6kepp1yhaQZGSO3eo4gBKFYZHfsRQJtvQlLOFBYxSDoAVA49MjBH51aZQtsQsZjbhiFbKkc/MD2PUEVHE4ClQg4ORxk59MVbkJu7YgAbhwTkAAEZ70rsdlYyI5dt0HzjJxn0zWknmknAOf72TjHv71HFpYdQDHIxIzuUgD8M1JLaz22QWcADO08HH+FNscbpalPUblpplDHcYwBn37imSEMASMnuRVbOWJPc1Zjjka3MgjYoCAWA4B7A0WM27tsIgpJLAkKMkdj7fnitBI5pwGJAXGADx+nYe1USoWEqTySM9iK0gQJATIxQjG1RyBQyoISd5IgiTRgqeFYjjI/wAOKplmiUggh2459ScVenCrpsqMWYhhgsc7TnHH1rMuWG4EDoAcep4zQhtWNC0vZnLokIJQEgKcnI7GmG/knmSaRFAb5CACASBnnPemRksVYR+YCMjBwc+9JeFswQucEksRnIHakDvbcfIFjncIAd4BIPYZ5pHYMwDqMKMDacDFQXDMFSRT8ygqahkkkdMZ68AAck0LULpaFy1lM0JBYgqSAeOR2zVkIEwVyoHOCRk/iAKq2ts8EJWUYLHO3PI47+/tViBAjZIJ5wcntQxpuxRWUXF0WYFifmJJxk44qUMVYYIwT1Izilk02WyDSAiWHIw47egI7GnRyx4xIhJ7Ef1FVa6ujNSs2mWioaISBsEHH59DioQCVdWuDkDIIOD7getT2pS8nEZHlwoC7kdcD+pyBVUqN2cZB68Z/wD1UmmtzRNMffTRppyRBzIZDwT7YJqpZSqMxsCSeR6H1rodJginYW0yiSFgfMX1GAAQexBPBFYracba8uI5JEUw5wu7JPHABAAzgjJoSdrkt2YBo9pUw5UkdyORTL94yUjjBAUAkentnv1zSpksRgAY645rTtbK0vGIkjJJAG5WIIOOMds4B4PWi1xyd1oYJYAgdQO1PjQynCkHBGa0JNAvPL8y3AmQ5wFOGIzwcHrkDsTVWBWhl2HKkZBUjByPUGk1YzS11LQmAcRkEnoOOKSWeN7dguGKkYGOQc9RUYlk3ZwDg8elMmvQkTRtGCXzgDggepoNW0kTGVmIKk56nBxUom2qQRyATgnI45qgoFxCnlE7gACB1B+npVmFIoYybhtikEEk84Pp6mnYSehn3EgdiTgFiSQB0zUAUkbgDgHGccZ9M1NlX4AJCnOOATnuf8KW4k3sgIARQQFHAFVYybH2bHy3GMjdkj8KsAhIXkQEEAkA464z+NVoiFPG5QTzgHH8qbJMzRuoYkkY4OAeRn+VKw02lYjWQtySST19zTywAz2A6UluY0k2khiQQRjIx6c9/cUsKhp1DHKg8++O340NE2uy9FZKVBkkJcjO1SAFzUE6taSoGYsrdCeCKnAjAdhHJhwQGznHNV75AlvFtcuQScEYwMdKRq0ktAAUsSGAHWlExecYyQvGT1xioo3UKSwAIHFRRSFXyTgE0mhXNMlTJGXJVec5+lWzdW4QBiCrDvg8dOazj5c8gSQEjBICnBzUjRxyCMNGCEGAASCB701ZLUepHKwjuiEIMbcAg8c9qgcEzAqpJyOAeT7Zov3VpECgAqMACmmQIoOSTkEjNBLLMc925kKgAKCSDkgnPQZPBp9mZp2McrZjwS7E5yMcDnpz6U9FLjeuGVhkHOD+PBzTsmCMlyM4JwOB9KVxpWtqVIwCxhY5DDIOemOlVp0KOc5xRHKzzgscHpwMAVeeITx8YBHUinewrXM84EeDxmozVi4i8sAE5NVqZLHAEkAdTVmMBQRGCT0JqCJC0qoDgscA1oiIwuI0AKYwWPJPvSY0rlZZyGxngUy4CuvmKADnnHQ0XO0SEpUO47SCaAemgw0AUUqKWZVBAJIAJ6DNMQqAFgCcZ71JsjJIDY9jWjPCtpbiO2HzOwVnIBJz6egqSHSYRjzWLnvg4FIdjLMGThTzjIBHWoipGQRyDjHpWvfWccEYmtxwpwQDnisyYhhkHBB/MUA1YhBopKeFBHPSmIQZpxNGCOMcj0pAM9ATQIBmlJOKTGSKXFAAtP6dOpoApeQKQEwG0EAnJHQf1qIEjr+FWSVYgKuCeCSOKjeDahIIJHUemfShMCMPgkHGD1xUoYYzwQD68iodpGAQQD37VIVBxggjuO1DAfgYJUkZHTqKWNgVwSSTwehpsR2kg8g/pUoWNiRgEjoDyD70gK1wMhSAQACDkYPWolQkHGMjtV8mPlVYRseAcjB9vWqkm8uSSA2cHpyaaAh24Ygg59KmQZyoGTjggd6MnJYYBAAyRzmgEKckkEelAAMKMMAcnkE/rUqIUYnJxkEEHIxUcijcTg5HenROCpBBwBnPcc0AOwCSQMY/zzSxuo4YEAcjJ4qGWQLIdhB56joagJOckk5oSAuRStJKAhAAySSP6etWnHAA4xWSrFWBBI9x2rTiaV0BkjYgjIZRkEfhQ1fYpNIQPlsMpOOcg4qhK5eQHPBPAHYVpxtHuBMsajOCWPI/D/Gs66EYu5QhBQMSCvTHtQlYcnfRDAT1HbrTwRjioycHINOBqiBwOAaCQRnuKbmpbdBLKFJwDyT3pp2C19CKowcnFbR0yFoiVZwwGRkgisq1tpJ5iqAZAySeAPqaG0x2a3GGpo9wBK5BUZBAzg08xCJiHUjBwQSPp+PUVZlRDCmwEA84HrSbshpXZZjJlt0YY3FQSD34pdpCfvAMDnByf506OMmFQBjAApRATkEnkEZ9Kg1Wxl3UpnjaQggKRggcY/x6VSVypIUkZ64JGa2pdOeKN4zhw4+QjqSBnkdiKxghEhVgQQeQRjFNGTTuPUlly8h2joCSfyFT2lyEfyySEbgEnof/AK9VpGBOB0HApp5PNME2nc6CJZGBjLHJ9BkD3Aq1bXBt7uFBgqwIJ7jBrHsp3eMAueOCAa0bZVZzNIeI+AB3PeiN7ltpo2JFcy+aCDHGGBBOCeQDVWWKOVyyyBc8lXBBH49KztV1KWARRRyFGxvYg8gdgDWrarObNZJnWSQruKqMEHGcdcE/lzW2j0Zkm1qh1lYRNLuLxsB2U5J+vtWm8UjKCoGcEFexB7Vzh1GHJJRo2Cg5GOpOMds46/QGqmpa3JJEsdu0kb5IkIODx0AINLRIG23qWtT11l0tbKPmRgCxOCFA/kawFLXU3zyEEjJY+g9BUBYsSSSSTkk06MlHV8EDOM/z/nWbd2C0NcRkII1JwoAGe4HrRLctBECThSQAAOfpSRqzMFzg9jnr7UapbFbZSxBI5Hc1NmmbJ6XRMjxuCykEkEkZAPIPasnT5GW6UqSCQRn0BHJpiOVAIJBHGQcVJZkpPuTAJ4GRnA71VzLc1pJS0mMgAjkHv+NEMwMruCewwoJJOOgAyTVaQBQCAMjpzxn6Vq6dAbaLAYiRySzA4x7D2BrRNPYTTW5VW9tJ5lhOUJOMsuOfTOeD25pskLwMQSWGTgnuP/rdKpahIsmtOwGcygH3IwD+ZrYlZIlMc4JHQMCMn0OT3Hf2qWroadmUHnYNFGsYAILEjqew5NWJW8y08xiQUHOTnj0pwiR5bi1DjLASQsSAAwHABPGDnFUpPMMLW7EK5AG09VPXBH6UlZIbbbGwTySMIoSATz78U4zhgROASDgE8lT9euKmihMBHkxrjGC5PJqc2pmaWOaKPGCRIDgg44PvUM1SMZ38liByckg5IwD0FTLcusJD4YMwJIABP5de1VJZMSbVAOcAk8ZPr9KUuDEEBJcEkk4wDnjHtRYm9tDZjvSCFSMsegwfbPp7ds1Jcy3E9mJWRQYiW+o4BHXvmqSShokkAZgD0U8g/TIqy7yJp88zRiNSMBCcgnIGTjuaGV0KV1aRugkiX5iQTj0xUmkgmOeMKSjcMACcDHekt5SYkIIAXIIJ5I9qszXccWjrHbrteRihIyM4OSeOpxgZNNJtXJbSdurMyWMpEEYYIPPqfepLXEsPlsSCh4IODj0zUO8uOTk96u2tm5UkDcCAcDkj61OrBWuR3jRwW0VvEc87ic56Z7/U5qnOSWPcE8VYuoSrEsCMDoR0qF1LKAQQeucdP/rU0D1JbNmAABx7EZou2DTgkkkDk1JFbyRqCYy2eQy4INWY9KkuCXciPI4A5OPftSsx9CKDy5GQSk7GHJXqfx7GrUjQRPDFbwiNSxYkHJYgcZJ5wCQcdKtafYQ2sofJYjpu5FGpW0aXMc8QCoylSo6A5ByB2yBVpWM27lUqCe4p0YAOSCadtBjHIDHnr26Y/rUoEakkYIwMDOT1p2TdwUmlYcLkQRtIRhVUkgc5GDkVSns1Nm86ErMFLmIAYB64HcYHrnNOvSWtZAvGVII9u9PSTLAg+49DVE2uVvDzkyXT7d5KgdcDBJJqZrNklEYBy2SgI5IB5GehxkenrS6UkdpcXiYbaSpTCknGCccA9M4rSE4bAaGTAwQXwnPTIyQaEk1qNNp6BpyNasSoDluCxJGB6D29z1rnLuQvrcobvcY/DIGK6VZyVBNtMAR1UAj9Ca5u+gYau8jK6RtIJMsCDjOTwabSSE7t3Oj1LS7KDNxbrIELYKbshSemDjOM1BHKUUCKMIAcgKe/ryKSDV4LgvEcgOCM5BP1IBz1rIv7qaC6xHKRHsBwMHJOe+Kl2buik7LU021MQRhWfyyeDjJJAPpWfLex31wZCuJQAoP94DoSPXHFZMshc5YknPc0+2gedwqdQc5HX8Kl2egJ9kXMyLJhWwD6jOKgv7Yx3LAPuOASDwRkA496urGycggOOPnXkH3H9aoXQmDkTZLk5J9c9xSSQ5PQqkFT3B/I0Drk8n1NSRsGBRuQeh7g+oqI5Bweop2JHBiKs2g3ybyNwUZx3J7VUzU1rKYpQQcA8H6Uhq19TWFxNsBWMZzggnp+VFzaRyqsrAxuThgvfPrUaF2UgMTk8Y6Y9aJ2Z7ZgJCpUHcQMkjuKS1Zq7WuZRUgnGSR6D9atWts08pckKoIJJ/pS7RFZFYiGkkIDlc5A9B7dM1o6cqoGU4JGKppoySuxjQOzEpLjsAQcVWnikIEbgEg5HOCP8RW2HRSASBntmqWpRgyAgYJFTYtoxZAQBjoeaYAMEZ69Ks3MRRfmBBxkZHUVS3E0Ih6EgLmRShO4YxjtitKSSbkAgD1A5NZcT7JVY5IB5A9O9XbpoY0BR9xYcAMcAep9PpQ0NOyKxIMhOSQD1PemyHccgHFN5JAyPSnSHAABJx14HWnYVya2nkT5FcgE54PQ0+4fKkGTJPvk0tpal8k2zzAEdGAAPcE0l4oQiMQRxHOTtcsfxNPl0uF3sVkO0g+netu1hWcoqFgxAJIQlemeT0FYg5JAz1rSgYOBHKZpYyBtgTI3kdz6ChJN6ibaWgX8C7FMEiyljgqpyVOcY4HIPbFVpLB4FDXLrDkEhSct+Q/qa2YpXtpBHcSRWcT4zDCA7gVj3VvN9qZJyy45BcEHB5Bx2yDVtJajTT33IYlKzqVIYA/Qmrm4gEAn0IA6ioI/LiyVBY5wGYcgetSIQzYLH6dqzaNEmhl0yeWBjknqKp5AGAOtaktrHOoCECUAhQTgE5zj8s1RNswlEZVgwGXGOV/D6UkmldkzTT1ICc0+IqJFLkhQQSVGTj2pZIigUkEAg9QRyOtRkmmQaN9fRyhTbknBB+YYII9aIjcXIdbiVkVhxnjnPYelZxUqSCCCOoPatCFy0ShiF9x3pN2KTu9S1ptoIZCzvuDDG3Bxj3qDVlhi2QxDBUkkY6DAxz3q1E6rgKSx78k1W1aItdRyN9xkA98g4IoTKaSWhlinkFQQRjIB5HansoASPaQQCT688j9KkaEupYjAUADjn2HFFzMgFTOvlwgYwW685OB0yO1T29vhQWBGOcYBHTIz1z9KQQq8jmUkZJwAfx9KLhYrCJiwGCCexqdICGYsD8oztI5PqAavWsAJGCCTyzEcAeg9/erbwqxzjBBBJx3qbjsYmC2M844xSSJgkA5HQHOc1buY/LkRFBweeSMnn2/rUTxHHIAPc00xWAMQcSqSOpFIfLBzjKZOBnkimKJAuSCQOnGRTWYt3BIGAAKBEjuGXAQAA8EdcU1ByRkY9Qc/hTADkkkgnp70+IdSQePfGfamBIYiGBBBVuwPJFPK7FGAcknAI5FBYEYAIB6D+f60bmwRkEkcelK4BuQqTtBJOCQMH61VQgFgQQpJGSOMZ7U8OQ2SScdDjrilkXIEmMDAIGeBTGIXKEHG4Hr/AJ9aCuSCGBIPGe49CKUKAwIJyQMgflTsKMMBz04oAgcnOQTlun0ppbavBIJyDVh0yMgE9iAOR+FVHOWOOnahCGk8ikzmg0gpgKalibKkEnA5AB496hPNKCQRg4oA14p40tCsMil8/wAagEDGSBxg9+tZTMZHMjHJJyTSFyQQTkGkpgODYBGKUHFRg08cigBc1PbMFmU+pxUApclcMOxBoGtzoI2JUD1GKlijEceFHuT3J9TVaxfzYw2QR0FWXcAH2qUrGu5malGVkEinAOQc9uOcU+3h3BAMEAZGPfmo7lTdK20EhOQB3JIH6AVdsVjt5RFJIcsBgsQBnuB6eoz1oavZErRstxrgY6VKBjsDSuu04IwaeqggkkAAZJJwAPU0F3KN/MVnXBx5UTSH6ngfoDWdcWsYsEkfcLjAJbOQc84I7YqzOTLb3E5BxL93I/gHA/MZNLcYmhIA4OcU3oiVq2c+RTe/NWWgJJAPIOMGi1tzNIQcgA4OBkihK5m9CzYCNIzIScscYx1x6VoRl3GQuwZ6kEAfh6/WmwfugAgAKgjAwcZHce2c+nNWY1LHcACSScjGQCeg9eD6+hrRKwm3sZGsRlZUbOQykZJznFbtjcM9ssinOcHFUNXh82yEig5jIwvcAAZye+KXRJd1qF/ukg0LRi6E+oXIgcvuABG4AgnPOCB71zMjF3LEAFiSQO2ea6PWYC9g5UZMR3D6dDXMmpk+g0OGCCScYFTRvH9mlR/Z4z7g4I/EHP4CoAeKBUgawlIhBYZwAQwPI471DLetcxyCQ5IAwce/T8sVC74tQMnJABpq4NsTgAknJq2JNkIztJAJA6n0qezOSaiV1FvIpzuJXAx2Gc0RPtzzjioLTs7l8AtcQgkcsOM9hya3FYhEbGc5BHr1Fc9p+XuwSc7QT/SuhIxEeQADu+nv+lWlZEyd2cvFKRciVgWIO4j1PX+ddXAwu4f3ttJGCBjzMDJx1wDkD3xWVYW0csRaVSWlJc54zzkVqWzlpQAARjqDnIxTSaQnqyKSKIQXTSNmMExlRycDABx34Oaz10+6EKN5ZVQgbc2BggdMHB6+1dNbLHBuFuoUuS5Y8kk9Tnt24HAqG9Quvlg5Y/MR1JHahpWKT1MJhIyqwIyQCQRwcimSyPbRtISASMBQOAOmTV1oCTUg0qO9jMcoKnGRIOo+o6EZrFas2bsjmFQPOAwOzPOODj2zUhRQpKZK5xknOK0BpbW0zK8iuAeGXuPcHpSXkAAEiADJCuAOuen45FXYyKtmzo+AQATjBGRmrV/OfsSxserdBwBiq0RKyAEEZ6ZqbVEBEZBwME1HUvZESKVi+p61Pp0RmuugKxKSAemSMDP4A1WiYmLb14JGe1XdIXMblsgSjnBwcdMVtGSaszJpp3RQYlbkny9iOcgdR+BrotOMYs4gWAZjt9yfT64qusGJDHMsnkAER+WoOB755qSNI95SHzGdQQoAAOcZwQDwep759KpU1e6YnNpWsSXenmUggbiCCR2NMikiTWbiVsLHbRBPYE8nHqeSMVctLkMJFmkLFRvJAHA9MDoRzwea515jPcTTYIWWQuB6Anj9KShd2G5WVy35o82URSyRRFhhTEGwT0A74qcTTxM4a5jAQkEm3OBjGehqokDm4jIBMbAMTg4yM4GauwGN7S5ExbaZCSQDkDIwQMc1LVm0i0k0mwhnlaUgyRSLyAUQqQeOoJ9DVi7ZRaZfkIQfXBzis64mmEq7ZpAWyQXAywyMEgj+lQzSzuFjeYkMQCAAAe/QdelSnrYbjpe5oRyicENGACM5Hr9aSGURRjYMuTyMHpUEDFQA4G0AgDI5qYMViTZjJJJ+lWZhekPaFmABIOfpg1TgbEaknsMk/Sprxz5UhJyQh47Diq1qAbaMkAnAqW7FJXJQ4ubny4LqRCFIYRqSCc9OKX+z492X+0ue5IVf5nNUdOybqXAJyTwAx7+gIrSCbcERAf8AbBB/M5qopNXYKTSsmQDT48kI1yPYIG/UGmQQxyKxkJkGSAWJ6A46VYk2GQEhTnsViP6AiqVsFKo/mEEE5A4GMntUzSWxcZNuz1FubREIZMgE8EHGD2warXZ8yMSHiRTtf39D/PPvVuSIFZCZCcj7p6fWqsbC5Xy2ADkbd3YjsT7j9ai9gaWxSJrT026itVwwIkcgAgdvr7ms94mRyGByDgkdM1ZsRGZiGUFsZQk4wRTZC0ZovcTz3ptzbjYMgHBz04OfQ+lRXaCWLBBBUnAPUHuDVm2lmZh8hVQOWZskn0A5pqxi8vnjQZLMACTgE455pdbo0a0MIqyEAgjIyMjGR60xh8x9+a9NXT7W60pbG6HmgAYIxlSO4Ncbr3h650rEmTLbdnC4K+xq2tDExBjqRn2q1HZzzxCRApBzgZwRg46VVFAODkZB9RSAuh2VQpJGADweCCODRJOBFJgcYxn3PH8s1DFKCqRsAdpOGJ4APOD7Z5/E0txJGVVUORuLHjjjgD8sn8aLdSru1iNJCvQ1esSsiOGJyMVUkngeMgWoRiOCGOAfpT7GPJM7SCONOpxkn2Ao3BOzNQRxqASSeADkng1LJFAscZUBSoPOOTVeOWBgCSSQAQhB4z+lStOAo6YAyc1KV3Y0bSVyneASRhVYZB6ms9rcqQPMjJPYHp+dXpGjupTiMqWOAqngVFqOnT6fKBIMo33XByD6jPY1VmQ7FMoVxuBGeh7GmgEnA65qUOxUggFT1FPActGFAyQQCSBkdMH3FIl6bEQbDAkA4PQ9DUgikcEpGSAQCRzgngCkO+B1yASeQDggj3qZFC3ADQl1Y52KxAP4/XFNJN6gXorJ0th5tlIWAJJknCjPsM5rNnIMhKoEH91SSBWmIV7afbr7vOSaqrFGXZnuIYACQAoLE4449q0aukkJMgt1fzAVEmQeqKSR9Kv5MaZaS7jBA8wtHg49AfcmnQNBFkRXt2M9fLhokKvkebfHcCAZQcA0JWVxN3ZbgQpCGVLewjPJmnO+Vqh1KOOeETpJPMyHEksuBkHpgdQAapIjLiVpFlDHAcHJJ9CO1X4JB0YAqwIIPcHqKmU2tLGkIrczQgABHboPSnjBIyO/pzTpojBI6AFgp49x2P5VESGIyQQOzcH8DTNnK2yJ9y7dvJyex6VYDx3CiOUEnAAcnkD0JHUdevNUfvsApOAOSRzViHBY5ZQFBIDdCR29zRe5ejWqM25Zi/ltxsyMDgDBqJcAgkZFXb6J5JTMi7lIGSoAwQMHgVRPHB61D0ZytWbRIZMngADrinJIzSAA8A9O1QirFohJLEew+tCV3YluyuaEDqoGAabqU4e3iC5DK2QehHFAAHJ4GM1SvCTPj0AGKpxSQlNt2EEwJG8ZIAGehq5FPAcbywBIOcdxj+VZuc1IsgXHBJxjJqGkyk7G0W3yErwoPBzkH3pAgY5JAJGOuR+FUbKc7fLJAOcj/CroBJGCBms2rMpaonjARQABknoO9SFiDgE+vXrUOQtMdzjIIz796RQkvlK5LHnOcdvSopmjYHaMHHUd6bK5bOQAR0yOlRHAPXBHXHemiGyHdhBjnI5IJ/I0HkAkcdOOtT25LQkEgr6Y5qMxbcAHIz0PXFVdEjYmBOCMgcgHqD7VKSDxt4oSNDwTwOpFDAAAdxwaAGFc4PQgjBqQbmwmCMdSB0pqgFeBk5pxYBCACCDyPrRcBgBBIY5B457elP2jIAJxTchiP5mlIIwR06kU1qMQoAd5wSBgD1qPcAT0GOAD2qY4xgkkHvnpURQMxwQSex/nQA0vhSSRkDAIqoTVmcFYgOMkgcDHSqmM9TTQhTnGaaKeSvlEY5znP9KZQAtGKKAaAF4pCaKDQMBTh0FMFOycUAOBp6qZCEUZLEACogatacQLoE9ACaYJXZtQRCCFYx0UY+vvVS/uhGpA5JHAq6QJF4JB9jWVe2s6u8mQUx1A/Q1O5q20tC1pxBtgxIAAJJPP1NNgvBP5hIAGcAHPI7ZHeqUFwRCIFIw5wTjOB6e+TUltaTK5LpIgIGDjAJz700tbkXui6MDG2aWMZ4UScD6Ag1JkOcSySOOCFc8cd8f/AFqgEB5w5/mf0xTCroCQc46kdvr3FUIt3TBraQdyDg4J7eppsBzbr9Kqyk+SxJBIBPBJAP8Aj9cVZtjmAVMi4lcIDK4wOQKdZKEuJjgZOCPyNAJE7Z9KWMlZnIIAI7+2TVLZEPdluCZRFlgMlgTyAR1GDjrj8eaW3Y5cgYBPAxgkY6mmbQJCSQQCATnoOeelCkjcQSB1AOAR7+nrx9PWrILUj4UnjJHU96zdLLLJcZwFEhwB2J/pirwAbeOoOCO46fzqnEvk3rFQPmXkdjg0gNbAdMNyCCCD0IPBH5Vxs8RgnkiPVCR9cGuxiKtHkLgHuD0P07VzWtJt1KU/3gG/TBpS2GigKWkFKBnPsM1AGjHDHLDHuYHIHBPIqO5jCJ8pBGOgNWbbAgXJ5AHBHtTLwEqRjGBira0EmmzMNANDcfgcUgNQM0tKXmRj7D+tbOpyCOwcM2CwKgDBzkcVk6OQwlX3BrT1Fd8FsnYzAEEdgCcZrRbAxsE5MYBGCAMjHGcdau26hUz3bk1StlJXBI4YitAjAGO1MSJ43HmHJwAMk1PEm9mkY8scAf3R2H1qghIjcnqxHHoOP8KliuSp4BNJsZckt4zyQcnqQcU8QAREKSMjqeopqToy8mgTqpwDwaVkO7tYwrkkzShhhlOMfSs65YF4VyctIMj1wa0boiS9uSCCC5A/AAfzBqlvCyuSDgLtyOvJyf5CgVw10BPIYYyQf0xis2WUzhckhwMY9f8A69XNfmLTwxjosQJHuSaz3IjKEDkcnJ61LSuNN2sTW5+bYRk9MGtu0XYAcY4AArI0xN8pXo7AEMRnBzn+Wa3ooiCQRx2JppW1Bu5YTHcUiWcUcpmUkNkkAngE9SPejcIhljz2Hc1BdXvkwmQjJ6Kvqaq9hWuO1WZ002cg4JG0Ee5xWHGjhFwoIwOc9Knkmu54wLhhtbouOPqRSSM8AEbgYZchh/LFSqjT0K9mmtSSGCNjkhgTySrkfyNWDARjFzcgdh5p/njNVYCWAByBV3JCgnsMCi99WFrbFGRAlyCAScHJJJJPuTyaZc5DIDx1NTypiQEnk8mq10waYAHgDFR1LvoSo5IwSSKlDEYAJHpUMZ4AFSe5rRGQt0xMLEnOVIqPToJGt1JBAxjJpTIDkN1BGPfNXkxgAMQBwBnIqZFwRnx2IglMj4kBJJAyCATWgsUGQVhjHvtH+FErhQWIyQMk560B4yoKHBPJHpVQd1YUlZhOieSxCJwPQVgW8ywuVc4XOQ2M4P09DW9IQyEZ6jFcxJ1JPrRNaoSdtUXpZ0IxFklurYxUYcwEMpwxPXGSB7VFb8kAnpmopHLOT26AegrO2pTbepPNOrkkAgk5JPUn3qIkhgVOCOhFMJBFAPGKZNy8mozOnl5CkjkgcmrYkFpp0E4z5ruT74zj88A4rJjBJ464zXTGwFzYRxscExAA/wB04BB/PrTSuxtu2prQSxzRCSOQurAEEVajunRQBISDwcEnPtXF6deS6bdtbz5jQnDj+6T3Fb6TlVKkFiDkAdOe+fStEyS1e6Zp19IJJbZQwBBMZ2E/XFUz4d0ouvEoGecS/wD1qnDysOcAUoctwgB98cUaBZlafwvpkrZtZbmL2bDCqtz4VgitjJ/aDB17NEMfoa1QxVgXfkc4FVtSleURRxjILEk+46D9SaTtYEtTnRolwJMSSRLH3cHd+Q61aFpaqgh2yuvdy4Bz6gY/TmkvL5ba4MMiFyoGSpHBI6fhUEd+ijcIiVJxgkA/nis9TRcq3IzGBdShDkKcD3HT8+KkZiIW9SDVaJyJBg4yMA/qKdHKWOCAMdCTVpK9zNsLGQpdRsCQRkgj1xW0WFzbtDM2VYY+hHQj0Irn3zBNweFOQfUZrXilBANNBJ31Mue3e2kKMQRng1ESSoBJwDnHocdf5Vc1dj9qUZyCMiqROahpJ6DTutRqfNMAeSSP/r1YdgZfmj3jGMZxz65qG3AE5JGMZ49KWQnzDgYAHJ9aS3H0LMcavlRDCucgEsSRVmCOaKMJGUUDqwiw5+hNZsExhlyScHgitKOYbcg8diDkU3J30GkmtR4lkLEGe+BHAYAAEYp7GXGVu5znqrgEEelVZLsIcEE844xSC6D4AzknAGD/APqo5n2CyXUsMqFSCkYJxkqMZI706MInTgVTE5ZsAYOcHNDswYjOQOhHcVNm9y01eyLF5IGlTB52gH8zj9KqucqQRz2NIGyCW5JpQMgnnHSrWisapaaiQsAw4796tgqCTnB6jioEg3guTtRRyc459B70/wAtVCthiM87u/pSvbQTkk7MsRSFQTgEA8YGMGiURuDJKqkAEkkA/rUmN0OVHI5AHFZd7IzMUYsAOg7E+ufQVLV3cyk1e9ioBk8DGT0Har8ShY8Dtg1TiG6QegrQQdB6itIrqYSY4uEUk9Ox9Pw71SvWVpgUMZAABKAgZ57etWyARhhnFUJ8CQ4GB6ChrW4osjFBIwMUlOjQytgEDAzk9KhlgjbWBBII7itO3uvMGCeQOSeM1mMrI2GBB64PenI7KQVOCO9DSaGnZmuGzzyT2prOfbIqCNi0YI4JHPpTu+Mms7WLuOkIYHPUYFQkYwSDipAwzyCcU1zuHOfaqRLGhXXOMAHtnrShgQSTwOvqKc2DwATzwSc0ADYQAMng0EjQwAIHJpzI5QHAGTwO9AUrgDnPFKzbQAMYHvnFDsDGbSAASQe/HSn4OVIbjGCCOtM83dkYzil3AjrzyBz0oQCgAZOSRTckk88mmkYz1zSEgDJOMcZpjHggYz6Zz3oJIIIwQehApAORjn1HrTSSCRwM8AH1oAJUDqcnBHIx2qq8TLzjI7EVd6MMHBBycd+KQkZycc0AUAcUHB6in3BHmnA44qPNMBQuatW1hJcqXUqFBxkk8n2FVA1aljPst1APAyTg0m7IaSb1K8mnPHIVM0QI/vEjj8RVRhgkZBwcZByD9K2ZbjKEtgqOSGQMB7+1ZEziSVmACgnICjAH0FCdxtJbDBRnFFNNMgdupVYqwKnBHQimCnhRgknkdh1NAzQt9QCnDH8cYrQivInAwwJrCRsEHAJAOMjI/wAinsuGBeNgTgkkYJ4+n0NFhqTRtCGEXCSKiqRkggcc96JmETZUlXb3PI78dxWVLHLDFE00hUS5IUHJ24GD16HJAp1mcggk8c8k9KLaj5tLI1EJI5B/LFPKg4ODke/NVkO3kAfXbn+dShsjOM/8B/wqiRLlC0LKDgkEDPGKjsmIiCMMMOCPQjipSxPAPPsSP0NQ2yFZ5SQAC2QB2yKTRUXqEvyXPPQinQKWYuwABOAOvA70y84mjOcAnBPoKuAAKMDAHAFVHVCnuORQM4A/AVIB0FMDAEA96cDjoelMgR8rggng8j1FVJmKajbsQdhBBPYZ6Zq8SAMnkd81Bw8oA6AEgkUwLEZaJs4Ug9RnB/Cua1SYzahMx7NtHsBxXRoVIMUwBwMhsZJH19q5W4cSTyODkMxIPsTUyGhgqe2h81iOw6gnHFQCr1opWItwAecmpW4MuRqEABPAGBg5pZEDISQenFEDzXEbtBamQRDLuOij3PaiOcNJ5cg2P0wen51dxW6mPMhVyMY71GK0dShUASRkHBwR9elZ9Q1ZjNHRmIuHGcAgEitq+XNohHVZUIOffH8jWHpDAXRBGQykfQgjFbeosY9NkZeq4I7jgjtVLYGQQSETuqfwnJyOKsG9DkRgESMQMdcDPJB9AM1WspXltxLIACwyAOmO1M01hc3ckuMBTtBP6n8s0k22VZJamyBmMDHXmgKBQ80MZwzYJGeRjIHeokuInOWcADoCcE1TJRMCSDg4A6k9BUF7Mbe2eRQSwGAD1JPTNWFdHICsCe2DwKpar5axRoZFLs2QoOSQOpxSApRZSMZYk9ye57n86rEmQHnkkgY+tWQxEDkEgAEnjJHFQghWQ44HJHsBQBT1R997K3YNtH0AxUGRIHZgTgYHtQRIshaYHnJyfWmo+OBwGIzUgXNPkCybpCVUDkg4x2FbMV5bZAFxGgPUs2T+vArEhIG4kgAnj361I6qRhgMZ71aWgm7M6iOGFhlSHz3BBrL1hAtxAApGAT2I69qoxWDIhmA8kLyWJ2kZ6cdalllVjGGkaQgcuRgEH0zyfxFJp2LhZsmRwQMgNjofSkvHEsCAgfKTjHJBNQxomH2sQMdSaf5TeS+wGUgZwoyc9B+prJXubvbUoDUZVODGnBwa0LW7hlyQHZ1GSoGPx5rDAIJBBBBwQeCDTwCrAgkEcgg4Iq1c57mrM5eUsQVHYE9qqyDMmcjkY59qZbvgSFiSfc5NRmY7QO+cnIzU9bl3TVi9GpAyaSRmbgAgeuKpCYk85z2I4INTLcjbmXCkcfdJJ/KrTTIaJSpKgMQSOhwQfp71ZRplYYKBCepHNZ5njkbABKDktjAA9hnrUwk84EREAA9GAJx2zSZcGWmMz5EhQocgY4NSOs4wWEbEdAAQSPY5Iz9fzrOupTFD5bEFmGMAYAH0FMjnLxAOxYdwScfl0og0rhPV2RelnBgcg4deCCMEH3HrWNMuJAB6Cgs6k85HIoDZIYnkdDQ3chE8EQAIZgpPB9qjltXX7pDDtg8mgZkYDBJPSr0mnOloZWYrjkqeuKm9ikroygSODRnBzTp1CvwcgjrTKZJasMG6TcAV6HJxjPAP54rrbA7rdVJyVB/LJArickIBngnJ/CtuDUniitp4wGdSRIMnDA4yCMcHIyCKpOwWvobd3ZQXigTRhiBgN0IHsRWcBPYSBGw0KgAZOTj29PpWvaXMN7CJrckjOCGGCp9D/iKq6io82LHoc1bWl0Jb2YLdrNwuSB2PFOuZGXTZpYJQs8YyEK8EDqAR3xzUYtBOA0beXMOoHAJ9abOZkgkhkjAd1Khj0yRjn8+1SrrcbOebUrx85nIz6AD9cU5NTvkyFuWGRjOBnHsccVUdGjYxsCCpwQaQMAeaVxC7SRg04AiIA9iaacEZBwRRkkUAPjcKQSAcetODAyZHfkVXBIJ96kRiygdxQmDQsoBPP4Vet2ygye2TVA/MRU0bspAJUD3BOaE7O4rXJtVUEQODk4IqgTV+QidAHIABypUZNUpF2gHqCMj3pNpu5STSCNi0pPcikZyrkcEE9D0NLbDLn2FMc5cn3pD6CdTk0uTnjikHBpQcmmSPAAII6Y/WpFzkEDODkn0qMCpFJHrj0qkgY+PCSDcCwPTHXNWCFaPIAKKcE+56D3qONgVKNjCjIz39allkQW5CknJAGT+PT6UtmVB6pkWzdJgHAzz7U/aFBJGRkDA9zjNT21jc3QJt4mdRwxUcZp0ttcWksS3MJQkgg9mI6DNVZ2udDfRPUeSI1EYBABOQcYz0JoA3gqBw3Ax/OpVt5pyDtAB5LZ981OUjtoycgkcHPUmsVcxtd3ZHgQw44HFYF7L5twSMYHAx3x3rTvJ3aNycjAyMdBWKeTTSJbuyxarkEnucVcBwAR2qGJQsSj2qUHqPxFapWRi3djpMFazpTmQgduKuyMApzjis8nJJPU0SY4oSrsLRwWhkYAu5IA9QD/Kq0EXnTLHuC7jjJ6ClmgaOURgiT+6VOc57D39qzsWhJXEshcDAwABnOKaDirFvaO8oEyvHHnDHGCPoD1Na9taaejEjLnOQJOQPoMYpoCtBZyeQhICgjIyRzn2qcWRIG58Z6YFaJJY4A47+9IShJORjpgnj8KVkO7M4aeQ2SxIHp1psluAeOnqetaQZBnJyAeSOgqOQAkkAYx1ppIRjKpU5JyDyARjinkEEkA89fQUzIHIBGffGDQFJGC+R2OeQancYm4k85/PFGRkj8Qc0/kLhuOccjvURGBggj0osIdtA5BGTQMk5wAfXPamDgYFAOM5PUUIBxBDEkijIzx3GDk8UKQwAAIPqRTTxJjIGORn0oGOIKkjv157U0sN3IzinmNjxkEg8tng/SgZAIcAA4oAQnccknHQc01nUKBgc+hwaZO4XAUckYJI7elIVKnBIBIBAz1B6UAQykFuM9Oc1HUsgO7kYOKjIpiG04Eg5BIPqKMUYFACtI7ABiTgYplOwKPagYU006m0CFWrUd0UtGgMcZDMGDkfMpHofT61XicJIGKhwOdrdD9aUgFQwIzkgj+WB6UwHGQl9xOSTnPvUxnM4JuJnZs5BOScegOcCmW8ccrhZJhECDyQcA44yfQ0yTAb5eAOM5yCe5B9KLgPWFmR5MBo4xgknGM9B+Z6VPZqwI2gnI5wef05qmSSpIBAyMgE4z2/rTQxU5BIPsaLgbgV8kGM5HXIJpwLDggj3wRWIJ5QciRgfrTzNMRzI354ouBsBizbQSSei5yfy60RkrcSKwIIxwQR296xWlkZcNJIR6FiRV7Smd5H3MWwAOTnHWhu6KjuSX/zSoAMnB/Opre8QIEkJBHBbGR9ar3bYv1TvgYz75oKhWKnvggYxTjoglqy8ZkJBVwe+QacLiMAEuM1mMowSuQRUXmyAgBuPcA022ibGuZ4yctIregzwKIpkMwbeBjIIzngjj9azdzkZyQPqBU9swRmdgQOBnk0Jha5o+dG0LxmQKQDgnsSCMiudW1A2iWVYiQCAQTwe5x0rYuZIXiSQkEKcgEdTjAz+eaitYWlUsxBAORuAOD3NS3dlJNlNtKmRBI8kQQ45BJAz06CkuS8MYhYAZAIZSCGHqD6cVryWpMYPmmQDqp4yPbFZF8B5gKjgEDGMcduKlOw3G2pChIGATjOSASBn/Ggud3IOfUnNWRBHkEEknkgVagggSU5XJAJGe3HejmHyaFGaQzR7SAo6gAY5qljFWIiSME0stvtjWQEZPVfx7VTdybFjSyBljjCnqRwBitS8njntHjMkbBhg8EH2xx1zWJbXDKJAABuJJOOn0q7HIZSqkAgkHI9qL2VhqKerLE4KWYjQ7SRgH0FVdJBilkDEmMjBwcDOeuPXFWLqeNSysDkADgAjpRpMYaEtnAYkjJx04px3FInYl2BcliBjJAyacGAkTjkEYyBUjLGpILEH0Iqu7BSCMkA9zWiMmTEK2MgAg9h1qpfBQ0MiAAA4ORg5NW43kbBBPPOAM1HqEbPbnIIORyRjvnik7WGr3GxjAJLHGOQQKqSsFYALkAZIFSSShQFBJA7mqkU8aS5mIGDxxn8axbubJJE8UqyEqygE9m7026jCR5SGMZwCQASB/SlvJ7dkCg5JwQQKljdZ4wAOGABHpSu0NpFWFcgjA+mM1cs1RJcscHICgDJ6ZyPTGOo9eKqQAhiCcnOKshioJAyI0JBHVSTjPuOBW6ehi1qOnc3DRM0q4diCmTjjHJz1J9arGU4fLAhQAMemf/r1MAQbcHy2xuOcjnjPPNV1QtDKSgIyBleSOcUPVWGnZ3JAATkOQOvUcVLHOIUVgSQSSVzjdg9CfTn86rLbu0e8ghMgFscHnHHr+FSuCyoqhXWNB0OCcnP1rOK1uzSUrqyNCS2iv4suxZ8DE3eLsFf1H6ismSA28jRuAGU4ODkH3B7j3q+JBHJNkGJmyQCeCAMYOexPeoNSz9qDkYDAZAGACCQQB6CtHtcztrYieMpGsiAFwSRgZJ46cUyzjCMS+MADk+9XNMZ3u4SBkISxPpnIA/HNV7eXfCfMQ4XgEDg471izVJXLkTW64kXywP7xAqnq+GkDLghgCSOQeetTAwGAgqeSCBjAP41DqjAW8Ajj2xkkg5GSR1GKFuOWxnAkkDPA5xSbmViQSDjmmg4OaCcnNMyFLFjkkk+9PjbAI9Kj4pynB56GgAJwSPenQANMgPQkA0x+uaEcowZcZU5GRnmgFublvEySEARqCDgjAOe1WYFk8t0uGDowI29f1rP8ySWGJ4hGcg5LDOParg8xVUtjJ6hRx+FSdCsY2oWzWzoDnLAnJ+uOKqVsarp9w7m5iRpIgoLEHJWsemncxkrMcWBUADBGcnPX/wCvVqxbcHiPUjI+opradeJD5zW0oixkttOMUlvmKVJD2P6VS3J1Rp6ZeyWlxH82IXfDg9s8ZrYvHAmBdgAOAc9eawo4gZVUjILD8eakv5We7cZOF4AP6/rVdLDfc3IsupkijlYrk5UZGBwTke4NWleO9tHiYjeo3Ed8DkH/AOuKz7a/tVXK+VFgAhWByrAjGcDJwQTxxVFrkrO8lrmMZIAIzgEY5Hv1xVOyJvcqa40SziONlkAGdynJU9wT0NZWc1rlhcuXlG5nOTgdT3P9ao3lqIfnUEA1Li1qgTuVWOBgU6M5BFIUBGVkB9jwaEyDzUoBWHIGKchAJFBGTx3qSOEt0xk9jQCI84JFbFpFAYF3IpOMknmsl1KkgjBFaVs0QIIyNw5A5pMuCux9zaxmMvBg46qDxWdAAyvGwyO3sa1Y2iQMVyT0POcVl25BmYnqSev1qSpKzQ2FAkhAPB6GoGQoxDDkGtB0CsDnjPNRMCxAbAI/UU0yWtCkRigGrTRDBJA/DioVQEkYP4Gq0Js0ItPBqZIAezD8jUgtQe7/AJAU00uomm+hWZiCCODUkUTzzRxryzkAAdMmnOojkAU4IGTuI4+lb+hQRlnlYxmVRgKMZUHqSPenZNgm0alpEljaJAgyFGSem4nqap6rfyLF5QwA/UH2rRIDDnqKje3jkGHUEehGa1adrISet2c/aNM0wEOc55znGPU1dlt0MmXmJOOgAAH51rxW0aDCqAPYYpZLONwSeCB1HFZ8hTnc5y+tAtjIUEhYgAKcHJJAxxWbdaa1n5ZZw5YHOBgAjHFdCUKyiPgEc5BABH+e2Kp6qmVSM+5/pULQGrmSB8g+lKcjB9KeEkxgAEUGKTH3T+YNWmjNplW4b5SB3qrVq5QhckEYPcVVNQ3qWlZCg4INb+lW6vaiZ8DcSMkdQDxzjisAGuutLTyLSEAlSoBIPQk8n6cmkNED2+SdrAjsRzTYoPKJLAFu2RjFXgHJPJHPXIIPuOKUpJggSA+nGMU7sLFZZAVyCBgjIz/KgsDkADk9SKslDj5gCfUgGoTCCMbSvPJPGf1xRcVhhIAwQAM9B1NNyCTwcHsak8hQ33j04zjFI0AKnEoB9xTugsYW4Ejg4AH/AOuggDHAJxUjqAAAcnHIBzmmmOQrkAYAySD0HqazAQAkkZwAcjn2pRknAIIPTjpTATxn8KcMEE4IOOec/jTuA3J3HBAAPWm7MsQOPTFOJBIAPAHfuaDkDIxkfn7YoQw4AzgE56dPxoLBiAQARx6HNNAyRklSOo9v6Uq5ABBGc9T3oACzFRjJwMD3pgchwSDjPp1p5yABjjHGOuaYCcgHBxQA6QYyGAYdQSORUJB3bgAQOoPQj3qwSMjceDx6VHISpbacAAnpnJ5/xoArOSzEnj0Gc4HpTcU4gAU2mIKKD1FHc0AAqzaQJNv3g8YwQarCrVuRFFycFzn6Ad6T2KS1IbmIRNgEkHpnrUcYy4HOM5OKdPIZJCc8dBTrYZLEDJA4FC2E99CN1KOQe38qVMFhuyBnkjqBT50O4EA8jnjpTI+GIPcUwHYyCNxJHAB4yP8APanoVicllWUAHHPGexI7/SmkA0+2wZQGAIYYGR0NAJXISScgZOTz70CNyMhCR9DWzBEq8gCrBPykUrlqBzwRvQ0oUjsa2rcAKD6kmrK4xRcOQ5w5rQ063d4jIshQ5wMdwKt3axmIkoCQODioEnFraoARnGT+JouCjZ3ZXu0db5AzZYgHPtzUoUCUHJJIzgnNVDdGW8EjDAwF+gqxHgOnzAkAjgjpTTsCSaZYcAgnHOOwqlOoBBHHIzmr7MStUbpuCKd7icbFgKAMnk1NACI+gAz1NQwtuiUjuBVlyAo44AqW9CkrakNzlmUYGDwAefyqyY5EjC25wB1ycH+RzVC7YboyGPUYHSrp8x0DryM8qDyR7UkUrMlJuVWPaAcjngf1NZN5kzTA44OTjpWmHkUCRsrGoxliMn2wCazMFwzt3JJ/OhsHqrBayhyoclSvAOcfrVy5eNYyIjlyCC3/ANfuapCH5SVHIqVWDKMc54wKltPYFe1mVoEBYbjgE4J7Cr81kDCZILiOYDkrghh9AeD9Ac0sMAVcEDJOSPStGJ1KbWAIIxWcptO6BRVrHNIpSUggjtzWhY4RmkY5wMAVpX1pHdRPOW23EakucEiUAcHjoQMDNY0bhQR1BArWMlJXRNrMdqEoediMgHAOOvA5resVjEKKQCgGARg84rl5jk/U1r2p2qCCQR3BIq07EtXZsTwlYyWbOO2CayJGBlCAjI5wBjH4GpjPJGoCyHAOQDyBVEXrPektHGxXIBxjg9R3zVqSIcGjYgSQKDuk5GQARj9KffQj7O4ZiWxkZqot7MFCoEUAYORkkfhioLy7kMZBcAkk8AZAPuefai99EFrK7KMhIIIOSKQRRvksSMkYNNDAsGHTBJp0bAkgjIIwRWTVmbRaZYnhjPlloyCBtA6ZxSWxAPAwOlNkMcUZZBk4wDii3cMAM4IIyKRTaJp4syAqCS/BA9fX8qhKjY4Qlh5eQQcEDNOeQhihOOwYHkZFNJDq5MZyQFBU4IA7mtk7KzMWru6GsxRgDHklTjJxkkYH65oChFIKFf3gAKnPTNNdg98gBLhQAQTjgDtQpBZCMx7iSCTkHnvTTuQWHLkmNTvAycE8ksePyzUzWpLOAqMSQAEJJwMZxkVXMm6fIKAl+GUcLjjOPSo/PdF8xZMHOAQcnPrQ21sikk9ywFPlytlQVk4BIJwTmtCSzF+cSXOArkkqvIyBkA9OcCs4bwkwEYG5A2SevAOeTWjYMRCCSMtyQOmMAU29BdRJ1gsLcR28WwsSS7NknHGM+n4CqUjM9uhySQSeex9PyAqbUWzIgzyAaIoi1kADy2SD6EHA/Dis2WnZlZGJGApB9+g96sSTBVSJkDKEGVYAg8nnmo4IJJZgpBUZyxx0Hf8AHtUmpKQySAYGNvsOeKlLqVJ30LP9iadfwLJEWtpGHO3lc/Q1z1/YT6dcGGcDOMqVOQw9Qa2tLuSFZcng5ArRuI4tQtTbz/VWxkofUf1HcVW5mcUDSkk9STU11ay2k7QzLh1/IjsQe4NV6QhSc0CkNT2UK3F0kbkhSckjrgDJx70DJrCeaOQRx8hj0PY+orRSSRyCx+mKr6MizXcshTAVSVGMgEnFaNtAEwTzt4Ge5HGazk0maQbtqSm/bTrcy9XJwFJxk+n0HU1mWpFzcvdTRo7gg4CADPrgccUmss0l3FEpxhQB7EmtOS1CRRxwkqEGBjv7n3PWkmkrvdhu9ehI98WRkIAYKSSOgFZk9tHcoGh2rL0I6Bv8DWpb6eskbrOSVcYOM56YHPtjIrCbzLK9aGVuUOCexHY/iMGqTvsNtPRkqLLHFiVCkiEYJ6H0IPQ0XIM8hmjJbfglc4we4z9a3LOeMW6EAMWGSSAR9KTUtklsJESNChySoAyDxj88Vs02rkJq9jnzASoKpyeuTnFWoLAhPMJbI52g9fbilRvlxyW/ugHOfrjH61eiUNGY3JAYckHBH0rK5pZGS4VpiVAwCcYOKLwD7MQRg8H9a1R4faeN5LWUOEIBVxgnIyCCMisjVbe6tCsdxA0Ybo2Mhj7EcGuhtWOZp3KZUFeg+tNjUjkgkA84FBJAAPTFWYhlcEcjgg/56Vg3Y0SvoIigsCRwakI6g59iKQptjYDJ284Pp60RgkZBxjn2p3G1bQgkBBOTToHHCucKCSD6H0qYQ+a2WIAHQDvVe4AWQgAACm3cSTWpe8yMxiOEjHcj1qtLEEIYHAB4571HCCjEgjnuSAD+NSFi5OXjOegHNTYpu61J3YlVyMk/kRUbRAEMOp/Si2fACt0ByM+lTuRjJxxnPvj1/WklYL3K7H5arrkMT6mrDkEZHQ9KgwAoPfOKaBlyI5AqYEBSfSq0J4FSznbbsQMkjAA96SWo29LlKVizEkDJII55qaJmWYSKpV1AIZTgiq0gPZcDPc+1TpjzCS7gBevPpWi3MnqbtprhXy0ulPzfxqB+oFbaOHUOhBB6EHIrjnX99FGJzwAOa3NOViGIkG8cggYBBJ64rROyuxNXZshsHkYpJ3/ckKcFhgHg49ahRnAAcgn1UEiq1wEeUPIsg2E4JBAHvQ5K2gJa6gY1z8xxnsCAPwFZd/xckdgABk57VqAhwCSjjtuANZd//wAfRGAOBwBgdKxLIBilAOSM44poOCBSSMEcDBJI4wcUgGy24mXBJAz1FEelQMpJMhI9wKkQk84AH1zVmFiQQcUXBobaaZaowbaWwCDuOQODzitDc+DiSTdnoRnP4023UA7x1GamDyZIZAeexIz+FMQ0jeSxkYEjByPT8MUAkKMDce4PFOMgIPB47Ag0gljJwAQR2xzRcYu4DjB56YHIoDDbhmOfUjFNDBjhQ5xweBz+NO3EDiOQ9+AP8aLhYbtGeOR9RQVJ6B+egBAx+tPADAFo2B9xzSkhQQcqDxxmmByoYMMZ6d8UmSpI6nuKThVwBz6560FSSD1z2HWs0SAGRjGMc5oAJOAcZ4we9Lg8cE54zigE4JA5AzxVDEAAGVIPOOfWgZIIBP54/OlAGRgA8evSmkEjOec9KAYBAoyAM9+aDhcAgEDnnPJojBLY4HvThlgSDkA56YIoBCEFkycg9cZ4qMAjIx0qYplvlbA6nNIBycAHjP4UMLEYJzjOAegxx+VNlI2EAnJHJPIP41OAnJwAR0A9agmJ8o5J5I78UXArUlLRTAQ0c06Nd8gXOATgn0om/wBcwwBg4wOnFAhop24uTk8kYJ9qbToxlufSgaHJCGOCcDucVIFEYIUc5wTnk06PGCCSMjjHrTmJACnAHXPXr70htChRtIIJJGQewx1+vpUJHNTYG0YPIGD9aYBlgPU0AhnlEjoaaEbcAAM5yOatyZAOAPamQIGYluQo7nAz2ouO1i9E2VB7kU92+WokOFGSDwOlK7DBpGi2FtjlPoSKsDgVBbDEY9+amJAFAFe5wy4NY0zBpCewOB9BWreSbYywPIH61jmmjOT6E91EIvJHdogx9ic/0xSWpxcKfXNPuyStvlgxEIB/M4H4DAqGIkSqR1yKBLRmsTkYpLMbr9QMZCk00H5MnGadpxBviT0VCf1FItkkagmV2AA3EAAYB56064gkW3yZDuGSR2HoKbJIQeBgA8j0qTzSVIY7gRz61UlZJCjrdsxyCTnJ9snpWjDOwUFTgkcjtVMxHJwBgc1YVkSMEDJGAR702tBRetiO/nmlkUMSQoyABgZ9abACVPPXgj1psjlpctjkfgBUkRwSRg57A96Ek1dim2m0TwAJIYzyCOP8KnVAmRgexxzUBXLAZwccH361ZifeuG4YVz1FZ6GtN3Q5ACeenSgErIR0I5pyAAnNNuBgCQc7RyB3FZXu7Fl2zfLgE+2D0I7iufu4vst3LD2UkA+3UfpitBboggoMe57VS1EAyiZjkuMknuRWlNNN3JnqikRukH1Fa0Rwoqrc2ht4rNmXBlUuT6knIH4CpkPyg1uQkOuJQqE+grNt2JuMnqanvHyAB3NVoP8AXjFBLeprBsIT6AnFUZXLEknJNWJHIiIHfiqZyelawVk2RN3aQ0Mc46DPOKuQoCoYDg1SyAwJBxnkDritO1YSxHAAKnGB0A7VEkkrlU3d2YySIsMAVWyYyy4xjgn8M1qBQDWVLJmWYqAQxIx6jt/LNTFXepc3ZaCwykyEE5B45qxE6jgkZJ6Z6VTj4YU52KueuM8HpWsldJmUHZtFsW0bMWJOWGKvWmlGWN5o5QoiHKsMg8Z5rJW5LEggDPGTS7SSCJjnGME8Ee9ZJtGjSexMbSQNuVlzjggY6+1N/s+ZlALx4HbmkDTjkFSPrUwM4UMUJB7qc/pQ2xqKHiARqS5BOMZ9vSrNteQSYChowgA2kZxgdiOoqoyTspIjcn0IqrYuRK4OQSc4NCbBpNpGlqhjCJKpOQdpGMcGrcUZjtYlJyQoJ9ieaqzKJLcggHAyAfUcirFpcpLGCTkkZJ68+9NO5LVtiSJiGx68CkuLcy28gJGcEge45pZiF6cYPbt9aHuY/LIPGe4Oc0xGJbyFJxt75BrYhcnGTWJfqRMXQFQ2Txxz3+lPgvrm3wJgCpwAx6j646/jRcFqamsRLdWIG3M6HKHvjuPoe1cvmuhEhY5JJJ6mszUoAkolUYV+vse/59alO7G42V0Uat6YQL1T6Amqmas6d/x9D6H+VD2YluX9PuIbWOaOWTZIXPUE8AYB4FGn30MEJEzHIOQACc55NOVIGLRzbFLupDNgEDIBIJ9s8VHYz28F7JI7KVViUPYnOQcY6cAUkk1qNtrQh1K4WeeOeIEADHzDByDmuhjcSoGHRgCPxrn0gSXz4EkDkAPGwBAJHUYPIyD+YrS0mQGyUMcFCVIPB45H6GomklZdBpu5sQNgVzniNduphu0kYP5ZFa5u44uQGf2AwPzNY+vXPnyQfKFIB75yCaVNNMcloRadeSJJ5ROUwSMjkEDNWtQuxPpWUOQzgHsQRzg1nWMpjuQB0kBQ5APB9M9DnHNREsoePtkEj3GRn9TW93sR0NSxuJJIjIyD5SFLdicZ/PFWxIc5GSTwAByT6Cl0yzB0sRscNL84PYE4xVyztBbsXf5pB0A6D3+tHI2y1Oy1L1gWtIRHklicnB4ye34dK11EVzCY5o0kjPBRhkGsUOFbJGT6elW4LkqAM5weBWqSSsZNtu5y/iXQzpkvm2+WtJThfVD/AHTVKBiijcMgDHuBXoE6RX9o8EwyjjBHcdwR7g8iuCvIJLO4lt5MF4yQT2I7EexGDUSS3Ki7MkC7gSpBDDH0qrBE6uVYEAHketNjmMcgIGQeo9qvcSAMpGazRbdxJCFSs7IMgJIGT1PSpricsSo4wcGoAcMCMA579Kohu5MqnIIWMnoTng/5+tI7YB5jJHZecfjkmrENhc3MRlhtPNReWKKTgf4fQ1WkIIADIR6L2/U0IGC5JwSRnvVg5JGec8VGF3dBUz4yDnlRu/Hp/jQ0JPQhkXaXGANpwMdxTQR9kkB6iRSPyOannXMSyDOCMHHrnihdPmlsvNSFmBJIYc8DqMdam1mVe6GQHoKdekCJBzgn+lQwANjBxU14CIUJbHP5mhbjexUcArnB5PU1PGGEbFWBOMYxzUTAFQQScHr2q1bIBKAw2ANnfx2BPf1xVLczLf2USkTGcZVQxAGRg+tW7SaGzmJkkDLJGOQOQQSB09jVOBWMKFoo2LEsSAOe9Q3CYtnJhMZUggg8YJ5yMnuKtq6C9mdLFPDKf3TqT6Agn9KlOMjkg+xrjY2UdMgnpnsfrU8N7PERiQ4HUZOayuVc6nYpyWjQk9TgAmsbUVAvXwMDAwPwFTW+qxDAlXtwTkj8/wD61Q38kc1wZIiCjADjoCM0AVhjGCKgkA84EHOAR+tTk8Z796bGu4Ssf4VH8xSAdHyAKsxCoIxwKsR9QOlMC3AdhyxAAGTmrAmDKCMEHoQOKggJLnAzgdM1PHuVsqSARnaRxn+lMQ2EKgIbaST1AAz9cipi0YyBGPrgD+VDSAjDAEEcgjg1CCAxBCgYyCCCcehzQMJQCoKYBB5wM5Ht70w5Az5hGfoP6UpKYxuBPuBn9KejAYDBWI7gGhARh3JBDE49CKQk5JYknPGSQB+HQ1M6QMMsoHvjmmCKMjKhgSODg4/nVaCOXGCcngA9OuaUbQSQc+gPpRgjHAFNKknJFQ0JjgQx4GaEILEAc4Oc8duajKnIwDn0z1qXIUncoLEg8E8DuOOKQDoxEhJfII6DOO1SR2oljBWQA5wcjp7gd6YcrgE5AORknjI6U8EELggkYIOMEfiKZRG1tIDgYJwGHI5B6Y96YcgYIBJ5JB6fUdjmrBEiqCpBDDbgHnkg9x602WIsxkYq5AG8AYIHTOO+O5xQAwIwjDkELnG7GRmmEAJwSCfUYzT422q0bEEsBjjOQfSmgBgFJA74A4P/ANegBoGVJbj1OOfbiobgFVwSMgkcEH9e9WlUyIFiyZScbQOCMeufrxTAw8plIGc5DEc9hj2oQrFCirxiB5Ye4BFIY1YgKoySAAKLjSdrkVtBISZPLJVRksRwPQ1DKhViWBGa1GSQSG3ZwWU7MnI3A9OPY4FVWBCgHk45z2PcUXBK5RxUkQJBOOMVNDbCeYJkRggksTwAOtTzQCAFQCAQCMnOfehsEtSKBSW7gdAQM844H40sihThiSVOCc9aIiixtuwWJwATgAYPNMkIaUhWyAeoH9KAYu4hQpIwecZ6H396lhTcxPYCo4hJgiNT8wOTjnHfmrUAxGDjrzQxoikXGSadHATGGLgA9sjI+vtjvRNk5xyScCmCCdlykT4442nk0hvcnYgMSoJU9D29OKY7DbUpgmUktGQqgDkHgf8A681FIhJOBQikya3P7oc9qcxAGc1DHxGB3HBoLFjgnAFA+hVv3OAPU5qjVy+XkMD7Y/XNU6aMnuWLjBhtW9YiCB2wxqKAZmQe9K7AxxAEZAII9OSadaLunHsCaAWrLbEgYzU9ioW0uJicE4A9Dg5P6kVBOuOM1djgc6CJFIwAWIGcnDd+1C3KbIBKHU54PcUmCqkEnr69apucnI4pzTl40UZBU8nPXFatrqZptbFwJ1+lN8oMCCPaq8m4ADzS+QCcE8H0ppHPPf1pPVAnZ3FRSZBx2OR6irXCgdB6mo45UDbsE4AB5HA/r1qCVy8uM8AnAHbnvSWiHJ3bZYMo8xSoyAeT7e1WcBgCDgjv/Ws4uQ6ADuDV5SABg5BGQf6VhVWppTehMruCAeTT2YlSDwMVAScYU59u4ppmKA5BI9xmsbXNLkURIcrnOO9WWthdW7x4JkALRkevp9D0qvHkkseCT+Qq9ZHawkPQ5AHt61reyuG+guuYC2qZyVU/lgCsrzSBjpV7U2jmkBQkuBg98Dt9OprNkO0YzkmtE7pMzemhb0i2S/1MRy48sRsT9cED9SKzowVmGeoyD9a29DgAtbi4aMk8hWwQBgE8EEdTWKjb5C5UAZzgdBmmiGTu2Rio8ZoByTRW6VlYybu7kbD5qfC8kTBkODjHsfY0wnBJNTJBIyArg55Azg1my0SPeSshGApPUg/yqqM4HpmpfIkJI2ke54qNvkUqSCQeopKyYNtjozT5FBIwCCRkk8gD6VEhFPc4YEEkYx6Vq3oQlqNERLAEEggkYHJpgdlOAT9DUqsAULAkDIOD29qjOBnGcVk7GiuOE5yMjHrV6K5IjCZOMZBAyQf6iswjBIp8YkZgqZJYgAZ6knAFS0UpW3LksszZYzMQDnB4H5USr5c0UgBBYYOe/vUTK1uzRuAHVsEZBGQeRkcHkVLduZSgHUkAevJpFXW5fjlBiIzyRiq8MM0DggZHcqefyqESgHAbJBxxU4nKjJVgPUg0JtDaTL0bllyJVYe4OR9RTCg6+vTAx+QqmbgyKyoCXIOAOtLYyhYdqnBycgjBB7A/hTTJsr2uOv0C2/IGSQaoxy4Uq3I9DWqZ8cHB9Q3IP+FZN2Y8iSJdu4nKjopB4I9jnpTvcGra3JrWUiURg5UjI9v/AK1T3W2SFlbgYzn0I6GqNoSZSfQfzqW8kKwkZ5biptqUnpczhQCQcg4I7iiiqMi7ZhZ2RZyWBOBkkHPbmtMafajgxkH/AGmP9KzNPK+fGCAeSTnjjB/WtwOxAGOMYBJyT+PrWU209C0k0RraQxYKKqnsQMn8zTFwJDg56ZOc1NIqkEtn8TmoVX958owO5PeoTd9S0LITtNZOqEG4X2QfzNa8gwp+lc/NI8kpZ+GPBGMYxxitktbkzegkb7JFfJG0g5HXg1bvkEV/cKpJAkOCepBOQT+Bqj149amLliSxyTyTVoyN/SJTJYKP4oiU/DqKum6ZAS5AAGST2FY2gy4lmjzjIDD8Dg1ssueQAGHYd/pVp6ASbgQCDnPINSxPkH2P9arBto5OAPWlgfEhB4JJppjaNe1kxIATw3H+FYfi62K3MNyBw67G+orTjYhQR1FJ4jT7TojyL1Qh6bV0JaM4wKAwJpxlaDJXkH9DTc7lIHUcigMGXBFYF3It2cknJ71LahGlYuAwAzgnAPOOfz/PFT3DR3NpEdn+lKdpfOAyAcE9sg8Z6mmNCbeCKQFhKWZWHGAABgDHXOSaYkrPU0IriQosAkuI4lJIWGUoOTzx0GapXFrOkzKIW8sE7SASCOo56dMU2O6cP5flEkc/KM8euK1Le8McRxvI5yCDyaSbW5bSa0M5EZGAdcE9Mggn6UMGZ3ABIJxmp5bkNEQxGSeATzmoQwUgsSM889K1MnoTwITCY2GAeP8A69a+l+YmnxAJuGSD+Z6iskOCMHg8YIrZsQBaIQ/UEkAAkcknvxUyWw0+hy9uuHA7Crl0M2hIxwRVS25INXJ1L2rAc4wfyqOpotiqCDtHmZIOcAYAq9fxiG7UpyZFHLA4JwQazE4IrrPKhmjhMigsoGCDgg4BNNPUi2hzxeMALh1KKQdhOCcj1qaNVZCFLsWUoATwcjBHtzmrWptHagywNlnIUA4IyCST06YxUAlJtIWDAkkg4AHfIBq7pIVrsz5oZIwMxOox1IPFVyxzkn8K64pHPEC3lsCAcDnnFVJNNtnJ+YHJwMAAD2rPQdjFiDkZADDGcg1aDgRqCcE8kHj8anbSoVyEbAHvnmqUoyxB7cUMErk5kQjAcE+3NPjlUW8sYYAsQT64HODVSMbQSegGaaQCSyk8ckjjFCG1YvRMCAQQfoasx9QayUODgjj1q7ZqBKGJOAc4JJH5UXCxpwEsSARknoSBn8yKnKuoJaMgY5IIP6ZqIlcAghgwyCMEGlJlCgRvgDsQDkfU0xEm6PbkZweMgE0ADIIwQexH8jUZy7HcSr9OQAT9COoqQllHJJA9aYDgmMkAn3AyKaTHnsSTjAxmkLcYOPQ5PFIpUkhcZHPGKBDsA4wDnpyDQQRyAAfUUBgBkkY9c8U0yochWyRwcAkCgZji1AJywxjpj19KiltgoC5Bz3BP6jtUhS6By20fU9KaROwwCmTxkd6gClkDOGI9ABzUsG8OHDBSDwWGcfhTjaSqcnAJpDBIeSRjpzSbCw+SZSCCAxPUkdajLRgYQNnnOTx+GKmj0+R8HGB2JFSjS+c76YFdHym0YUYIOckHPXg1KYt8YDSEkHggDAHfipDpwU8sxJ/AVKLcgAFyT7YpoCibQBMCQ56g4xg+nWnxwYGc4PcgVZa2DHkkinR2yISRn3yTRYCOCMwMCrSZAIGMDr17e1K8UMgKuoJySDgAg+xH1qQwlicEqCMHB5pVtIABlAxHdiTQBnSqASASQDgZOTj6020Um7QfU5zg9DUlwuyVgAMA4AFFkpa7HGcAn26d6lblvYuSRBmDNlmAKgknOPas+Vi8rMcZJJOBW2tshILPgjH3eB+VYbjDED1NNiiPs4nknOwgEA5z0we1T6jFtjQ5BOCCRUmlgJHI7DcWIABGcgf/AFzVS9Zp3ZQ2EjJIAAGQe3HpQDepY022je3LSIrEEjBGSOlaKwR5BEcYx0wAKx9IzHduhO5WU4B6AggitgsQOQB9BTsTe4TCNYyCAfQAZP1xWXIVLHyydmSAfUetaqkkEsQFBHPTJ7AVkMQAcdMmhlIW0QyXseBkId5/Dp+uK2wxA46etY2nSiKYliFDjhsZxj1rYEi7QSACffrQJvUZcgG0m5z8pOayQAVBrUunDWkxAyACKyYWDKcfSgpMao5YevNJ5eDk07OJCPahhgZzQVcpXuCo9jVI1bvGAIFVOp4GTTRk9yUx4tEmHdyp/AAipLD/AFx+n9a1r61ji0GCMEGVGBIDA8kHNZFnkXGCMZBFALctSjJrRWZYNCQHq4IA9ySazZiRnHXFXdU+zQ2MCJKJMY8vHcYwScjp6YoQ2ZfJPAFRklW+tTBQeSfwFRyLtXOM81o07XMk9SR5xIBgAEDBx+lNDDoTUYcYxjFNJwCQai5VhyvlvbOacFOM4znn3FNgiLHeQcCpyAoJqktLsG9RiECVCQTggkHjPPSrkDAKY3H3SQfYiqRB2l1IOOCD1+vuKkilLOSeSxyfc1nUV0XB2L5BABGWHYjqKjdixxkEdzjn6U0kgZQlTU0EBnwWJCnqe5rKEG2aNpK7I1BdwiAk98dvrV0RMiE7wuB1IJxT28q1i4AUdgO5rNuLlpSQThewFdKpJ7mDqvoM3GKQkkSKc5OME1BcArIR1A5HuD0qYKTgtwOwqvKzMxYZOO47YpzSsrCi3c1Ir5YNLNsGwdpBKkHOevfrz6VjqAFIGOTV6K9M6ESsS4x9GHsPWqshy5GMEVCV2NvQYCNxFPCg9yKTHp0FMEgBwa1TtuRa+w6SEgkjkdaaJJOCCRgYGD29KmD8cEUCJZ3AAO5sAYNJxW6Y03syFp5CSSQAewHAqPJZsE8k1YubKe1OZYyFPRxyDUCD94B71mtyndblyKIYzgZqGUgSEDoKs42gZ+mRVN2BkJBJBPBPetZ2SSREbt3HZ4zTXBKkAZJ4ApwGaTdtYMOqkEfgc1gaElzBIgDMQcAAkDHSoAWGMZAz1FW7qckmM8A4JPc96rlQFwWwCadx2JhggDGT15pjEtIACRjv6e9AyBnPSoSSWJzyaSBvQ0LEqABgZPOa1lcBACARjBrCtiVyeBjironO3GaGxobdJGWJXAA5Ax0ojOQAeT7nOaguHJjJz3HOafBKGUZ6jg0B1LJcKMLGo45JGf0rPlXcSVJBGSQRgAVoAjGarX0JdMxkkjqB3FFwauV7MZ3N2zgUt2A8JkB5VwpHsQTmrItjbaas7sBkA7SOTk1VS2naIu0LFWIIODkAf05oS1BvSyK0cRcZ6D1p4iUDnJNPJAGBwPakALsFUEk9ABkmqsSNDbXBA6GtS21EAbZACMdc1BDpc7sDKBEmecnJ/AVox20FqMoBnuzcn/634VDSe5aTHht6ghSoP96ms4QVBPfRpkZGfQcmqD3xZuFyB1BOM1KVti20i8ZxJKI1IJPOB6VmakFF4xXuAT6Z71ft5YZQWXhgMEHGQPqOoqtcwSXEoMQBAGM5wBz6009dSG7ozxViRAqKVJIxySKnXTiBl5PwUf1NP8iNU2ZJHuaq6JSZDp84t71JGOByD6EHg11KYdQCcnGQR3HrXJvGBMAOARmrFvd3FqdqyYUHIB5APqB2/CqUkhWZ0TwEnOScdM1A58qQEgjB/Sqv9tSsozEue5X+eDUJvhO437iewxnFNtPYaTNv7TFFHmSQAnkAck/QUsepGSKWFkAgZSG3DJIII+grJIQkFN2SOdw/LFSwNtcH36HvSc3fQtQVtTBRiMZ64FSCJ2Y7RwecmrZig+2zBAdgkIAPYZ4FT7QBwKCbFWBTESWAYEYIPSluHaWNU2oApJ4zkk/U1LIQCc1CzAigGiWwIWM8DJPJx27VtWsoSMACsK2cKSOxq/HKQAQalvUtbGlPbW14P30QLdm6EfQjmsi705rNCwYSW/Qluq+mcdvcVb84qBIpPBAK9h7irAmEiFWAIYEEHoQaE7MTSaMVEwBgkjtnqB6Z7itS1Yi1lGQAAcDHqDWVtNu4ABMbdAOSPar1rOBHMDk7QScDPGDyRnpWjV0ZJ6mTajgVrRxbtNuSDhyMjBweOTWbaqQBW6qRwWpMoGEUlyQDj1/wrPqaPRHORgEj6110gmiQlZNwA5UgAgD0Ixk1xCSuGHzEDI5PauzTy5WWTCyAjIJGQQehxRazJvcrXcBvLKRTKrHJYBlIbI7HPTuPSsezYNG8bPtABZc9CR2/EH866gEjkKB9AB/KuT1Em11O4jVBjdkewIBp7gnY6KNgtvEdwyUGRgZHHYEjNMZSQQApDEgHGCKm01vtGl27E5zGAT7jIPWpJLKJsHYQQOqkg/pSSC5QeN1wFKE9ACcH8COv6VlXKlJmDAg5zg10RskAOCQTzyc1j6tBItyDjOQOVyaLDT1IraIupPllgBg4GabcWpUK6gg+mBx9a1tMtyloC4wXJIHfA4qw8EbDnGKErITd2c2AQcHgjrV2A4IPQVBcKFu5VA4DED6VZtIxK4U9D1+lLqX0K0F5JESQQR1IPIq7HrMZm8t4QoI5ZSev0qQ6dbYwsePbJrOuNOEbBojjHIyQf1pkG3HPHMoAO4HOR1x9RTggAwCSDwAecVzUc80DhlOGFadjqRlys6nP95aaYGgQVwVJHbAGRTgzBRwM+uDilUqwzG4bHUA5BPoe4p20nHyDJ6gk/wBKYERxk4BB65AyD+HegShQAYkz0JAIFTCJcgsuD7MePzFDeUr4JdcjORyPpQBUNjGfvYJPTJzTHsVwNuCAcnIwB/hVmYiPBcEk8BE5P1JpAC+DMSB2RQcfjU2AqR2qFj5OWI6sRgfhxVpLdFOWO8+p6D8KmLADCjAHoOlMMgGSxbHrg8fpRYLilSc0m0ADIyT2pPNXbkkgD1GM/nULuHPMioB0AYZI9TRYLj3YAEYBJ6D0pmD2UnPoKA0YA/fA+mWpd0fUuCR6c07A2NPpg/kaZyxAOVB6kg/0qQuAcAk0F+eBQBJuhHABxnpgmnbowPug8dxzUBmIxkE5OBgZFIXIYgRtkdc9Bn3pWC5n6iALliowCAQPwqXRk3SzN2AA/XNMvwTKCwwSMdc9Kl00mOJ9ucs3UYHQetJLUpvQ0iNqk56AniuaPIJ5Oea2J528twQMkHuCQOlZqRkyKuM5I/IU2tQWxdmZbKwSNpAHI4B6knqfoM1kPcIAQCDkHJA61avYJLiVBj5sEZY8Y60yHTGBBkkQY7AZP5mixL1E03H2gSEkYB5A4XjvmtMXALZz8o6kjk1XMIXgN8inBwOM+g9TUggLkEgAL90EnI9+O9ALQV7jgHyhhQcA9s9Sfes+VxtwDk1Z1GQW8IAIJc49wO5qtaGOa4QDJIySCc5AHf8AGqSTVwvbQpGeQDAYYB4HBxW3pVzI1mS7FiGIBIycccVKIYweY1HNSGRVHB6ce1KwIhv7lYrFgxy0h2gAH2NZVjJuZxggcEAnNWtWDSxxhMEAkkd+grNtXEU4LHAIIJNPpYE9bl+X5WU++DQ5wDSSvG7IA6kFgMA9eabI6gEkgevIqS7oo3GWlIAzjimRqQecA1d8uNlDEAkjOQOtIEAPAGKqxm9yS5ujPCEL5AAwM+gxVaJSJVY8gGrLYKgYyQeoHH41HMAsZ2nnOM0mNCXXCmqJJIAJJAGBk9BT5GJ6kn6nNMoBu7JoZMjBPIqYqXQkKSBySB0qmCVYEDOO3rXR2E0c9ttAABBBH8warmsrEqN2c8Sue+aWCGS6mWKIZJ/ID1NSXFqbeUq5IAJwcfeHqDWvYypax2tuExJKCzHuc9M1LZajd2ZKsMFhaFCQRjLE9zWBPKHc7AQpOa1dfVz5RUkqSQR7isahNhK17WFViCATgH17U9CDJkkKCe/FRmpcJgcE84zQ2JI0YFM7Ak5Ue2M1oGVYYiT0A6Vm2bhIwoABHWnXjkxjGSM84rWKSRnJtvUinleaTJOSeg7AUgAQZJBNMjZcksxGe4GaZMHAypDqe47fUVTdlclLUdJKWzUUeBkEkf1pVYBQSQD7mmkZOQcism7s0SsSoiK2ckZGPlODUUhjEpCsSAcUoLAZAB9zUTgljkDk9qSdncbHyOFGB1NRUEHOSc0siFGIPUAH9KG7sSVkIMjocVNbTlJlLcjOM1ADRSGtHc6dbnZbSscEKhJBGQR6Ed6gsbO3N0LtQdhIKoRgKSPft6VnWN6A4jnGUYbSfUe9a0tmRFFeW7lwgHmLknIz1+o4zika3TsZ2szYvpUHG4An61mA1d1kg6jJ9BVEAk4FO7aM2rNk6nKg0YBIBOBnmnIhxgnGKafvEAE0gsEwBlznsB1zUZJAxnIpxB3EnuKYc5ORQF7IA524zxQqknAGSaSnJkHjvTEWFBVRjBOeSTgZp+7tUYZsliDzx04qWOAlcrknPIxkUNXGmQz5CDuM0lu+DT7hCFBYjqcAGoF4INKwX1NEuAuD0IpyYVcAYHoetQRncoI6jp7VMIyw5OARj8KDRNJEJcTTIhJKA5IJ4yPateKUBAc9RWRIvlMCoxjqB6UrXJ8sbScCgSa1uTX6RzsSgAk7kcA/X/GnWSogIixkcFu7H/AVRaclcA8nuaZG82diEnPGAOfejUSaTubj3axxbnOB29/p61j3FzJO5JYgdgD0FJMlwx8yZW6AAkcAeg9KjxTSFKTY0gU04pxphpsk0NLt1c+bJkkHCjt7mtd44duCAD2IGCKyLCcCEIeCpP61ZaYggk5HpUNmqSsDkgkE9DUagOxBOADjOKJ5AWBXjI5qvE5EpBzzyO/PtUpahpcsS2DM6ujjI6gjGRUL27IwDYAPOOuB/hV1Z1C8kAjqCaq3N2GYBACQep6H1HvVqwNJaokSyXALSEg8jHFTBY4hhQAKz3u3YYAA+nT8qdGCwMkrkAe+BSYJoumUE4GDTldwRiOQ++DiprGCZlBjhjAPPzkgn8gcfrV4K6ECSMoegOQQfoR/XBqW2hpmVqMIRLW7GFM6kOF6bgcfmR1qssxBIJJ9Kua+2LKKNe8u4exwc1hiR15zzVp3SaM72di5J5jHOAB7moiXHUA1HHNI7hScA9TgnA9eKkjV3dlJwVOCeooC6YqyFWBwfQ1ehkqo0EgBOAcDOOh/I0tu5zjoDQ0UmaYYFWB6EGmRzYXJPAGaFJMT4xnBxn6VnrKxXsSPTpQlcG7FrzSNueDjJHpSvKEtpSDh5SVAAHI4zz2qqj4YFgzEnnAqy4MsgdgAAMBRwAK1vdWMUrO4lsBERIRkAg4PAPNVNSvZLqTaxARScIucA+p9TWxbxxspGCWGCqgdfY+g6c1FcRSKzA7WIPDeUCM9etS0kVdswoYZJHCohYkZHbj15rrLMGOyhjcYKoAQDnB9M1jJaFCXIyc5xvxg9x16VYinMDlyI2QnDAAEfnziobGka5cDBLlQOTg4/OuRvJTPeyyAk7nJG7rjoAfwArori4Q2TmAKSwJQKBgnp09RWAtlcMwCwSE/7pprYGbfh6VmsnQscJJwPYgGtXBwcOwJ9x/hWVYWz2QO4As6guCT8pB4Ax7E5qybqRCCYw47jODj6GkCLXlt/wA9pAfcjH6AVjaq9zBdHaNwIBOMnoMde3ArSNyrKCIkBP8ACcgiqV9eecpjaAxMMgSKc49sd6pOwNGZp+om2nJdco55C54J7gHium3B0BBBBHBHAIrkTayrztJHqvIrZ0S8ZCIGQyJgkZXGzuTmm1fUSdiC8AW9kA6ZyOc9qvaeh2lgMk8DkVmnVfPvWkljPkN0QAHbW7YzRy24e2RQoJBUg5B75/Q0mrajTvoKGJGQCcHsKCkbAFkBB6EjGfzqwZ5BkALx1wDTBOxHBjx6kH/GpuFilPZwyqQQFx3XjFZ0lo9sSYmyCOhxnFarFmkJKxg9mUHnn0JpsiSuCpETY6A5z/Oi4WMWO7kikBA2EdfU/Wr0GrgYEig4HJHBBqO4tSWBmJyepxnAqnJbMgyAMAZ56mi4WOiinEsYkRCQR1Ug4PofepC7AfdJBGMA5z+tcvFLJAd6Eow7qcfnWjb61IpxOBIP7wGD/gaANpUVRwCSepPU/jTSQPUmlOScAkfjzTGYKcY3MegHamAp6ZOABUMrBwACcDr2zT2hdyN5IPUKCAP600wbQSzkH3I/woAiOBxgEeh5pMAchQPwFPeEkHYST2y2MfpUboVwDjJH98k/yFMBc+mKQkgEmmhSBySSOpJoIB65P4mgQoJNITgH+XrQQPf8zTSoJ6DNFgHKQjZYgP3BIwo9B6mlDxgYDDr0zURAB4ApG4UkAHAJ9KLAVNQu0EwjUZKjJzxgntSaXdGRpVYAAYIA59jWbITJIzE8k5NW9NgLM8hJAUcEfqfpSSHd7Bq7lrqMocFUwSOCOSapCSQHPmNnOQc8ir1ykU8pcl1J744NVJIDE3JyD0YdKBGzBcLcQqQFJwMgdjTnUsuMBRnkkCsi3laFiUPB6g9DWnDIZwDjbjjHXFMESRqCSWBwOAAOnuanLHAKxkk+pA/lmogSowCQPU1Tv55Io9qkkvkEnsKVh3M+8lM91I5ORnA9ABxxRpxxeoT0AOai2ljgAH6kD+dWbVSkoOQADTEahIPYH6n/AOvQHRCDkcdjUe8OQCRxzxTt4OeAfyz+VAypdgSydQc5IwcY9qoXAC4HOR19CPX61pXSEKZCAMdFHJrKkDFsuME+oxSEyPJBBHBByCKDnJJ5J5JqQRkpuOcU1kZQCQcHoccUAXrQ7rcZOSCR07dqkKVHYJmM7iQCQQMdeOtWti/3z+lMRCMhQAD+J4qK4yEGeOatlYwMZP4kVVuhlgFBIA6jnmk0UigQQeeabU5GZAGBAyM/So50CSsFzgHjIwcUCZGas2kzW0gbJAbgj29aZHHzkjnsKccEjOB7UFpPc0byeaJQNsckLD+IZANUrKVEnjdsjyySWJJJGMAAUizyIu0HK+jDI/KomJY9APTAwKSG97lu6uTeSgnICjABOfxNVJIztLD+Hg0+NScY7UpcAYYjB656Uymk1dlcAnB7Zxn3qTgqQOmc06XAkCjAAGOM4FSSRGHYd4IYdAMGkzONiMSMpyOfUCpDOGGGP4GnRqY5Q4UAAH7xwD9M8/lRN5LMSFyT2zgD+p/Smm0NwbehCQDyDUkBIcDOAeD70wxlTnpnsev5VIdwCxjA3Hr1/OmmQ42dmOlgUAsoGBkkE9vaowoPTHNTlOHViQEYIzYyXJ6KB0HAPJocLHhRjKgA46Zo23G7PYYAVGMgj0NRsgJzip9xwDxk80xmPbigRUcAPg9BU0jRyqATgjoR/KoZBlyeuaaMg5FIExShzjHHr2oKEDOc+oHalGTTtpx0NAEOCK0dMv57VyUJYd1PIOaokHNPjJVgVH196AJ5U8+ZpGDEsc4yOPagQAKcIRjqc1MACAcmn4yCMmge5VCMf4gPfmlCY6HJ/GrAT3xQUAosBXKHJBGfSoniPUDn0q6VBGM4NNCgjnOfagRQAzx0pygjI645q2YYyckHPqKURIvIHPqaAK4L8FQT6Aita1iMUQyMkgZYA4qgEIOAPl/WrsN0VQAjJHcGmgKWogi5IB4IBGKpjKkEjIrRmUyyFyAD2A7VAYTQwGwuAcg8d/ar0ZzVAxFSSBipI5yMAjBFSNMtTICDWcVOSCcgegq1JPuAFQ4LcgZpgyIDFaGnQDb5jdTVMBTgAjPp3q9bygRqM4IGDmkxxWpqAhVAGMHt61k6jbqHBhXljyoH64q2JcAHPApgkCksTknuaL2LaT3K8emfuw8zkEjO0f1NMaGNBhQBT570AEE1nyTu5OOBRqydETFggJzgCohcyMDkDioSSx5OT2zU8abYwRySTjjgYGaaRLb6DxLIDg4IHqaR3LDoB7iod574prSEjANKyC7Hgg5yeaTOBwc0yME8U8igBVy2cDkVdtQHILDO0cA+uetVkUKCM8nqafHlGBBJAosCdmdBbz7FBB7VcFyJIyrAEHr9KwYJwVO05xVqO4O3k4Hf3pGpV1l5CyR4wgJIP97tWQ4JPU59CK1tRn89kRBwgPPqTVEqQBuBA9cU0rIye5BEhDgliMHPy5zVwyBgRgAE5I9T71EEz0PHY+tLsPqRTESCQIpIY8jGF5I/CoIWIYA9SeuOakRSrZBBPoRzUwAZQSAAxOGABJwMnkU0rhezLcBJBA6kEVEFOACefXAqezaEErNLtwMq474OCCMde4IquZQrkPkBiSGJ7ehpJNbjbT2GvA+QVkAIPcZFSxiRV+eONj6hiP0qVeByAQeme9PIzxzxTERG4kI2xgRN0KjOW+hPUe3BqSOY7QCCeecjkfhSmIMpDAEHqCKaUcEZzIOgP8a/Q9x7Hn3oYyQYY5IBPqQM0oAHIGCeCVABIpYCjKCSCM4BGcZ9D6H2NPlilU5RQ49Mcj8O9ICvJAjKRGNgY84AIz6kevvUKExSCOQMD0AVyAfQ9cc1Z3yE4Cj2JBxSxTBmMdxHsB4DEEg+x44pgSBwi48uQZPIwSacXjIyc49CpB/lTJIp7Q74SGhz905IUHv64qeO5TALoQT6cj8KQEZijdSCSQexNHkArgkkDuTmrH222GA0jL7MCP6dKlDwycKwbPoc/wAqAMz7BGCSpkUnuDgUG3SONy80jAAnaTjOO3FX5ICASp3D07iq7whgQGKn1x0poLGBFbl2ABU88gGuk03BgOBgqcEg4DccZ9xnFVBA6MCwgcZ6mI5/TNXonCgAAADsowKbaasiUrMseUCAVZgQcjknH4GmlNhJMYIPBKjk/Uf/AK6aJQBnkntgUhuRkgAk/QcVJQ+MwtygXIODgdPqO1SYBP3Qaru8bHJjcnsQMH86RJHyAEkIPTcACKALBQEcgH6iopbSNwcxrz14xShyBkrtP+8P8aXzBx3+hFAGbPpQzlAPoRwfqRzWdcWMsWSACAegJOPauhMgBAwSfqOKZJhuCAT6GjQBySbgCzYPcAYAp/mxqCFJ57gc1WwcZJwaUsAuadibjnniXkkZHOcH+gpv2iNugJPrj/GoycggDAPf1oAAUAYAFFguK8xJ4BA7HHNJwecnPfPejJPbIpTg0WC43jGaQgE4GST+FIXBcqMEgZJ7CmAlpNoHGeoPJobGh4yzEKpIHGc45/KnFDggIPxY/wCFSBgMAAgDt2oLjrgc980rhYhKPj7qD8Sao3zSLDghQGODtzkD8a0i4POQajkRXHJwfUHrRcDAKFRkggHoSOtXbaFxEVJwGGTjsPQ1cFsgOd8hA6AkYqQIFHAOPpmgLEAiJAzj0HFN+zZJwcDuMDB/CrTuFHKnpwAKiE4JxtYfhQOxANPTdkAAg8DBIH4ZqzHAFBJJJPc96erlgCAR9RilJIHAOOtADPLGMEAY5NVrm0EoAzgDsOKt5J6A5NNIIySCSe4B5oAzxpkYOTkipvKjQAKoGOnvU0j8YUnJ6kjpSKAMYGT7nmmgGBY8DMmDjkEEVIIQej5+hp2ahlIyCOD0OKBCy2u4cMQR0IJqA2bYw8jEDseRV9HQxglwGI5BPNNYgHABI9eAKLhYo/ZVA/likNqCcsWOfUmrwIA+4c/UUEqc7sgemM0CsVVhCjAApdnsKkdwg+WMkHuRilyBGGYEDOMYp3QWICgHYfgKqyRCWU8EDpwcZq5IRtJUEn0xUaqRyRwOhz3pMZVFsisCMkg5GTTLoAygkEvjk5/KrZUknJAqpPE6PuYEg9D/AE9qGNJX1IgODRkc5GDQTxwaCQRzSN7mq1nZGMOHVYgMly+ST2wKymALfLkjPGR296bjBzgUEk8A0iW0txwfaDg5yKgILN8xxUhBIwBSBCecUzOTvoITlgT6YqaNpCMrkDuRgfr/APXphQ9waaAQcEZpMUXZlhY9xOCXIGSEGfzJ/wDr0AkZ2rsI6k8kfX0/DFLE0ijAKgZzyOQaVRGhyRuPqals3TEYK0ClUIKnJYjk+vPemwzIbgFgAF4Huc1MVkmB2ggY647VbtV2KAY48gdduTVK5jLV6EKcwwkbiEy5YjG5yAAAOvAHWmmIEEYA9Se1XWUMQTvJxwAMAUwwsDwMe3NU3cSRSMJ7EnFMMJOQcmrxQ8AHJJxgAg00xN6AH3NSPQzJYSoyBwOtRhM9SBWoYj3xj60sdsmMlRmmKxSii+UEkCptg7HirQgwcAYFKYDjjtzRYCiYstwMg9aUQICCRwfXtVwRE8EUogz2osBCFQDqafgEgDJqVYscAcUNGolGeCcAY7n0oBakRhORgGkMYUcjJ7DOK0Vt1C4LZc9QRkfhUYgEbgMAVzgjAyCff0+tK4WKAQsehApxTbgjJHQ1bCAADGMeopSq9xn1wKoLFXyx7YqOQcjHGOhq0VwpGCQBwOhqMKCRhGB9CKAZCGPTANABDZIGT1I4JqY7R1BA+mKafL7MOaYhpJI4GT70DA6qc+xp20MCMg/Q04LjkEYpWC5EQhByp69OKY0cTEDBA65NWMDpwRTSgbOMfgc0WC5UeCMAlSOOgyeaTauOSfpirJQdyBTDHz1FFgKxUDkDNJuYHIJB9qnki2jNP8sYBxSsMgE8gXGQajeSRhgnFWDEDTfKosF2VSpJ7mkKbTzxV0IAMEH6iniENwCD9eDQFiiIieVBIHoCaeWcIFbtnA7jIwfoOKnaIA4XPHc8Zpvk4pt3JSsUyhPODSBCSBg81dEZFBjB6g0hlcIVAxmlA5JHYZ+lWAg7gmgoMYxgemKVhkSg9xTyAFJz+FBUjoM00HJw2R9aGCCPIYEHGaushMYGSD7VAsKEg7sEe+KtrFhQWMhB4GAScevA6VKepT2IQCDtYYJGQccGl2jIG4ZPGAcmrn2YsAASADnoM57VHsME37xsq54ZugPbnt/KruTYpFMMdqkAdcjAP0H9aa2QMjBrXUEcEAEdMHFKyB2yyAnsSOR+NFwsUYLu2khMMwAGOCRgg9iD2NDwnIKzxkZzgZwc9cgVbFoByoK9+OhpwgkVSUCE9cEYp3FYqC3jAHDuQMdQB/jU3lKwIIXHcAjAFSRiNCVkyr9SW4z9D0qQxITlWIB7q2MGk2OxTETwkCMiWI9V7r9DU6KWGBHJxyMqQc1MEkQH/SQQOSHUHH1IxSCaQyFWhSQDqUYYx64NFwsAikJAEZ/T9acEckgxlcdyRg/TmpgSOiEE9Scf0NI02O0gx3K5BpXCxCYDuLqNrkYJyDkehHQj2NIC6MoYmMkYChgQx9Qex9j+dTmePIDSBWAzjPb6Uu5TkZjIPUE4BpgRiWMnEjlCOTv4OffIoIhdf9cCByQSCB9aYV2LkyGSMH5cSASIPUEHkexq9b3AkjAEu4EffwBk+4xwfqMUgKUBMUZSCcYJyASCB6gD0NRmUwzA3UcYhYgGSMkBT6kA8eh4q7cae7OZIPLBPJjcZVj6jjg1QkWMOQwFtcKMYYjB4zz2IqgNFUjQAoB6hjzkfU9qkQlskYHHQd6zYHuICDGiSJnmMOMe+CenrjpVqPyHO6AMuDyuQCD3BFKwFvBJBzjHYGmmMMD7eoPNAfkYUnjPGOaeGxnkk9gAf50wK5jdckHIHY9fpQGDcEgEDknirAfJOcA9s45qMwRueQMnknHFADSuSQOR7YNNKjB4Ck9wME054NgyFDAd17VEHAcZjVQTyx4I/LNIAKSLkgpg8jPGfYj+o/KmK5LlSCSByFByD78f4VYDxrISSXI5AIzn6Z4/KgTAZIjkYZz1AH4ZPFAEADclRISOmIzn6HNSieRQA8MhHcqP6VIGJJIi25GRuIIB/CmkFgQUByMkEggH270gHFgMZIGeeeDQHBJIYE+5FQrLGsgV0EeBgBgAD9D0/WpCJDnEcOCepJ/limAeScDawJ7nHFMaB2wMjHsKlLxsScgg+oz/AEo8wLwM59lNMRAbZv8Anrj6AUn2XnBkkPfAwP6VMZAR8okOOwU/1FReaQpLRyAe4xmgANtGMEmTH+8ajdEJJXIA9yc1LI5cAEFVOAF6kn3/AMKlhticGQ5I6DAwKAsQQ2ocZKhU7AdT71bKpEnZVUYHYCnSyxxAbicnoByTVOUSTyAs2ADwo6D6+ppDFkaSfhcrH3z1b/61IIgvIAI7Z7VJkhRxnPTJ603djhgVPHJHH50WAbtOMcY9MUFDjkipTj1zxigDAIwCaYEAQA9AKcEPqBinknBwBzQCSMDBx1oAiKnjJApChz16VNnPOMUhYYySAaQEe0jv+GKQKSTknHan5JPygk9uMD86PJlblsAeg5NFwIiCD1FBycgEmpRAByzknryaDHGBliMeucUXAqCIGTBBOeBknAP1p4SNSeMn2OalkKMu0EZPSkIAByQKEDIigboMD2PWk8hR1AzUwAI4ORTivykgEnFMRDsC8gAe+KAiEAnGfcVIF3H5uAOAMHJ96dsA5JzjtQMjCAjjgD0pCqj7xH4mpwRgjH6GmTFAhJOCOBjqaTYIrhBJIMdF6UTgFyTjCjJ9zVmNBFCZD9f8KZFCsqmQqM5PJGc0XAqRxhhuYgk84pxAIwBj6DirnkjtjHtTTGAeSKdwsZ7RsT0NMIK8lM+hGK0Sqk8E/gKaY1I5BouKxh3EJJyqBe5FVTkHBBFdC8A2kBSSemen41WFmQpLDAHOBzmkUm0Y4V2GFBPvjirMVpJjO3NakduGXIyB7ipBAQeSCOmMYosJsyhASx3E81LHbAsQDkjuO9aQQgHaAAOaaLaRmDBMHsRgfpQBUFnkZo+wK3Vc1rLBwM8HvThFgHGCO3FFwsZQ0yPuCPxNSLp8SHhea0hGSpIbBx1xTANoO8En1ByD+FIZVMQRTzgHjHrSwxgqcgY9xVkiNhhowR2IPIppBOePz5NDEmRmMAE4AHbNN8vAyCakIbIw2R79qUbQCJELEnsf6UBuV2jHIJwTTYIgZACVIHJDHk1pKsBAI2c9sc04iMHOCcegJoGUjFHu+by1HoAMmmOiKcoAQeCAck+4q4MSAlQABxnHNHlgYA49qYFEryCAT7YoGQRiNzn1GMVfCCjZQKxTCbs4jIIxjtQImzwACO+atiMcjBpdpxjGBQFir5DbhyAOpHel+zgkZIJBzkCrQXpxjjv3pwAI7Ae1DGQBSrhgxJHIyOnvTWWQ/dkAB9uR7irJjGcgk03Zg0gKgidVxgHHTB/nSFWXG4AAnuaubcGmygGMg55OAB1Jp3FYplSTgqT+ANNC+W20ggDpkE49qu4AxnNNdA67cYPbnkH1FFwsQAHOQaUKDwRmnhiFCEASY544HvTDEAMkAnuR+tMNhvlK7AlRhT1wM5qQKCCCcg4yCBjj2xUUUQkZyC8ZBAG04yB39Km2EAYmPr8wB/lildBZkRtIyxKhQT6qCPrSRRzOCFEbKOCyrgH9OfwqU4I/eEFAMMFOCfbJqcTkKFSFFXAABJz9MDjFFwsQyWBliIAUknJAAAOOw7iqYtYxwYyDnGCD19K0d5IICKPpnionQuCDgBgAQo9O/PegZWNlnIEWM9eMUz7Ns+UggjoD3HrV0GRRgyE8dwCaSQM64YgkHIOMEfSmhFEwAZOOKTyBnpVwjAGeO2fWgLnjAzQBS8gZ4FIYjV0hB1IB9zTCYwceYufTNAFFoMnIyCOhFAiOcEDHrV/CeoJ9jmoyVzjOT7AmgRUMQBIxR5RqzgE4w/8A3yaOcEbWI9CD/kUAVhGc0CIE9M1YCEg5Yg54yuaeEXgEkk9wMUDKxiHAIFNNsjdiDVuSIjOwE/gAPzpuQgAaNiT1J4ApAQR25RgY5JCRwRnH4ZFXY3cHDQtn1BB/nzUaQuTlDtzyQBkH3OalMggA3kEE4JTkA+46ilYESE7uAcAjkkYNIbVJ1wZDJjtkGpI2jdcqwYeoOaUpGxBIwQcgjgg/UUDKjRy2TAPmSHHB7gf1xTgzthoSMdw/9MVadA4AZmIHTJqu8JiyUBYdeOSPwo1AkDsFy0RzjJCkEH6UnnxggsdpJxg5J/ICmxzgICxJHIwQQc+3rSIRM4lBGACAMc59TQDFlJcgGMFPXuPp0pI0jC4AkIB4yRmpRQVA5GBTsK5GMr0LY9zn9MVC0TmUyGMHPBKHBx9DwatAAg0FTzinYLkKrbggNG+egJBx+POKsDyiQARk8gE8n/Gm7RkHHPagqrDDKCPQjNAEnlR5BIUEDGWAIAp8ZjYlGQKR2IyD7g9/51UNvHncqAH1H/1+Km89tu1kDjp1wf070mgTJjCFOVAAPXA71G8HSRT5bjjK9D9R0I9jSx3QDYcgAcjccEfXsfqOfap5CDGSCCCOMc59x2pWC5Db3JikEcxVSeASSEY+xPQ+xq1LFHcKA2QynIOAGUjuM9v0NVwFaIq2CDwQRwR7jtUfkGNg6AsB0QkkA+2T19qAJTK9sQbgAqTgSoOMdgQOQf0qVzARzgHHBAwR+OKhJEsZ3AMDwVOcj2I9ab5MIUAR4HU7SQM/hTAaZhAw3yGVB1ZcZH1HGR7ipY7tWA2E45wGBBqMRxnIzIrDsJDx+B4/ShI5FjO6dwRyGB6fUc4+o/KmBZWSKQAkx8+rA0pMJBO4YzjKknB/CskwFZi3nMsxOSVHJ9/cfhVmO6ngyZMTRDugww98Dg/pSAna7Rcjy5WIOMleD75oLBxkRSAEZyBnP1FTxzrKoKEkMOMggn86kBycEYNFwM91GMfMpPQhSP0IpmZN2QhcY4IOCPbBrTIHUioZIsDMeCcdDz+VK4WKyGQcmMqe4DAg/wCFSBmxlgAfQHj86ashLEY2gEjng/8A6qcCAQQTgc+9ADSZCpABAI/hP9CKiE4DYMgicnADKef6H8DU5JGcD15pSBIpDqCCckEZGPpTAX7QMjCt+Q/xoEwJB2uPy/xqI4U4JBpCcYCgknt6UxExlGCQCT2BqMAswyN0mOFHQf4UsURZiFI93J4HsKtRiOLIV1yepJGT9aBhHAIzkkM5HJ7D2FNmlEQAALSHog6n3PoKJpwgCx4Zzg5HIX61FEoTLKcluCxOc0gIRDO0hZ1AJOSSf0FS+XIBzgY4xzzUu8HuD9DnFNDAZOR+JpiGbDnJIBPGQSTTVAkZozKFQAEk9T7Ad6dJNjAQjeentREsa8Ahj37n8qVh3IQGU4BJUcDI5xUoBI4BA9TxUww2ACCD6Co5OMAE4IOSATgUWQXISCQSoGF4OTn8qIyMfKoBxySeCamAAURjIGMhcHgHn0poWNQCQcdgAeKQCc8ZII9AMUoYbsAHOCTkYp2YzgkZA6AnGfzNQBGZiQQSe2eMelFwsSGVAuS+AOMD1phnAHALHGRnilCSE4EZBFOMMh5IAJPUg0ARF2Y4UYJHTqRQICQNwJI75zmlaAqTlNwxkn0/On/ZgIg2QABkDGMUwGeUAc7MEdDigIAfujOeeOtSiAFMliDjJA//AF1HGodC5JAGc8nNADgQOwH6UoqMuVUEng9ASDxSuRuABBz1J4HX1FFwsO2Z655pQuDSBfSRvwBIP5inYJGctx7YouFgC4yQKhwJZQowQOvrxUjNjPMg9CCMU6JfKjMzAAHkZ6mlcLEV0WZhGASBycHGajUYIwcAjt1NOU73YkHLHr6fSnbQSRnk00gYFQecAe9BUdcU4Agng9KfgUwIgAeOhppQgYzn6ip9uRnHWmlTxwaAISvI9e9JtySD0NT7QeDyaNgXnJOewoAiC4Q5IxnANP8AKIHPHrTChyQ2cA8A5pxQDGM4PXP8qm4WFKKQQc47Ed6WNfcDvzg/lTAp3Z4A9OtO24JOBnvQFxxlHTnI7gZzSCXBB2npjk/rSFQec8igDOcAk+1AXEJZupOPSkAzxmnYJwAeKCuM4yfWmFxMHOARRg9hShcHOcCnFgF5OR6igCMjAyTipIAuSW4I6DtipFtyzHcgIHG0c/ialaEGMggAdCcgY9KQ0iIrC+BvQEHjGM5+tEZBXIx6fSnwLaspAIDg4IY5H4Z7UpCNkAhs8HGBRcLEDojOTjkccHGTTCm3uwH1Jp5j8vIUEgmgfMMEGmhMYHJGAcUu456gZ9qQqMkUIuSR19B1p2QXHZccggj6YpA0hbaAhOM9xinlSqkgdOuev5UDAw5wwPcdB/hSGOCEDJI59B0prsBgAgkdgefypDKC2GwwPTj9OnNLiMNkKAcYBUEce9IA3EKCQTx25NNWRGJAIBzyCMGgy4ONkh56gZzSGUY5STH/AFzJx+VOwrkoUgE5wAOTmoWXc25XJJ4CjBAHqT2+g5pjOrzQ4zjJByCMccdferRBxxgfUcUhkAjkXJeQEdOFwB+tEqyBMcEY5KjJx7A1YIwMEjn1qG4YEiIsFB6nP6UAVio2kqDgcg9s04RmaPIYAAkEZOc1bDggEFABgYBGMelVpAbeXzU5QggqDnA9R7j9aAFCMv3oi2P7pHH5kUEAnJicADoRzj2xmrAc7CRjBGQf5UBgxAIAOMnB4zRYLmdM6ZBUOR3HQ8H6VYQh1BQgqeQRU7qrpkgE9g38qhayTdmFjETzkcj8QetCExQDn6UYJJHb2GKjxIkhR5IwAOCAck/TP+TUohmIBBUAjIBBB/HqM07gJt45HHrSEY6DBpxWdFLGMPjnCHJP0BqIShwSgBIOCCSCD6EYyDRcLEmARggHsc1GqBCSoBBPTGCPoaQmYAZEanOD1P60gW5wSWiI7AA/40rhYnjIcZQEjODxyCOxpSpBJIxnrkYqqAxZleMF2A+fpge3v704wlOUllHcgOeR3FFwsWMCkK46DinM0ZhEiSFt5wnck+mOPx9KiM7wSBblAg6b1JI/EHkfrTGKVBOaTZ04xU4AIBBGD0xz+vSl2g9CDRcRXKHPIoEeasBQTg8+pBpRGBRcLFbysDGDTjECBgA+xNT7R3Ipce4oAqtaBlwBtyc4B4/Kmi0KDAAYj1ABP9KugYoJyRzyKAM6S1XBLRmM4yXXjH1I4/OiJzFhS5mUjggEkfUDqP1q9JLHGAXOBnA55J9APWqQMj3DkRyRqwHKgEcep7H6cUXAsBgcAcE9iMGnYNRiMOoDHeOxPJoMYHAyB7E00AkkJBJjIBPJU9D/AIGmhRNw4IdeuOCPxHUU4rIB8khB64bkfSmSE5AlcqSMb1AGD6H0FDACrAZhcSgdQR/IjikjMjYJhJz1KnIH17j8qWJmj/csrAkEqycg9+h6fypSjoA7Rkg5yynn6kdaQAxCKC6lAO7AgUgnjwCJFx9RTQlu5IIBI6hs5H50qpbJggIT2wATTAcJ4mICuGJ6AHJNNknjjcBtwJ7YJ/yPelzGGJU7SRgn1HvSsVeIjKEAg8Hgfh2pBYYLgEZVJGHspGfz4pzMwwRDIQfQA/1pqzY+Xy2yODyBj688flS75A4VQWdhwCRgH6g4ouFhfMUgKysM/wB5cfjRBBcwMTFIpjJz5bcg/Q9jTis5ykkDEHuCMDj6mmrFOCARIhXJBHII9CM9R64oeoWLELmUHaQrgcrnkD8uR71KB82ASRjkg8H9KrhlYLJOJI2UnHBz+g7+lOFxE4I83b6BiAT74PNIB8kAchgWjlHRlPIH8iPY1GszR8XAVQDxKDgN9R2P6UF5D925tmGe45/Q800m8xjNvIPYYBHoRQBYKlgGCFjjgjH6EcVICRncpHvxWStvJFnzYyYic5UnC/kelTi3gPIQdPvAnP507hYlvEZY8gAovPQkp9PaoEwMlC3I6E0vkojZZjKv91pMEfT/AAqZFtpFAQc9cEkH+dAFWVJGIKnBHA7Ef/WqaOS2jVVuAylh/GSQPoQcEVYWCNcggsD13EnH0oNtA6lQvykcjJx+RNMB0Ecbrm3kZkz1WQkD2608oEIJMuOmCSR/Kqy2UcAYIZEBO4qpwM+o44pxSQYKzzqDnkkED8CKLAWGQSAA4JHQ4zioZEMSkk5UDJJByKmRiqgMWI/2gB/IUvmAZwRj6ZH4UrAVfMUAfvFGOoJFIJUA5kU+9OktAXLw4jLA7gMgN9feojHNEQTkjHYjH9KV2BO9lOMklSPTPX9KFtJwMARgH1Y/4CnOznAZifbPSmsP3Z25JxjNVYVyqYwX2AKSpxkHOfz4q2ICFAxGBnOOSf0wKlsIj5OejEkk1ZdBkZJA74xQkNsrpFgAsefYYH9aBEMHBIPoQBj9KkkYiQhegAFNHfPWgREIyGysjAgY4wOPypsiFIywmYEjHbmrByFzkAe9RlC4ByQD04zmhgMhJK5kZmJPXcRn8qeY1Y5IIJGMknJ9uvSopDh1jhc7zyeBwPyoAbkNI7c4HOMUXHYSR0jxGACfU5wKdDAJQDglQcgAdSO/0o2Ak5Bz3J5pBDFuyVBPrjFIC1GgOSsYUHqQAMmmzSCFSWI46DuT6VXaKEAkpnNMMUYGCCB2waTBE0SlgJmyWYZGeMD0xUuCSSQce3FVRaKoJ8yRQB/fPIpiqQQVd8f7RJP86oC+XIXAIAx2qAyxk8MCfY5qMqCPm5+vSjOOmPrQIJXdgAvABzk96QNIQQxBz6DA/nS4J9T7UAUWAR3JUgkgEYOOBTIkREyGXJHOTke9S7R0POKhSGP7Q2RuDcbRjk+ppPQaHq0ZGQYwM9sVIJYQQPMjAPYkA06KMovCADJGQBkVIYhgOiggHnOcj6CkBE8yngSAmkaVSBnPPGcHFWNm1gFHBxnBpJWCQOTz1HXAosBWUmeQRqCFHJOO1OnIYiMHAzk49B2qS1AWEuQcsM9O1RxqJCZXPJPA7YoAaVAJAznselIUBPJwc8GpQQjAEJgk5IGeP8aCAx5VQB6jJp3CwzGByfzOKUg8cDpShVHRRn1xSmmA0DHUZFHtg/UmlA60bfU0AMKyEdQD6gc0wAqe+T1qcA4x1pspCg7gcgZGOtJgMBPJBBNKahD9CcAn1BxTgxLYJ69MDigCQAHigKCT/LFJkcc9fQ03gk4JyBjqaVwsPIBJGKNwB7A+lQowbK55HQZzmplRjgeWSPfgUwsNyCxCgkg88cUZkIIEeD71JkqOYyPccj9KPPjOQD04OBnFAEaISQHOGPQEYB9gelBhjUsGCgDqAQP5U53BwCHbBBAA6n15pYYowcuwz2UjGPr6mkMUB3UASSbTwRk4A9j3pY7dAMHcSepJ6/XFWMA9MGg47miwrkIt4xnCgGgwRnrGDUmT0FBBNFh3IhEgGAMenJoMQbHJBHIwcVKBSEcHkj3FMRH5WDkYJx0bkH/CnRuoIDIEJHBOMH2BoBx0y2Op7U8IWX5iMfTOaLAMkYIc7suegU5P/wCqoQpYl3ALk8k1YFsq8qT+JzSFCDyCR7DNCQXGBTRjFPUg5wQO3PGfpSFBnJzgcj0pgRkhRkkAH36/hQGI4WNmJ9sDFSxmMEnYoJ6kDGalyGAIP+FICsLYupEgAJ6bef1NMNgBgLJIoHU7iD+AHH51bIJJBOB7dTSng8ngdM0rBcrGCRAPKnJI6iQA5/EdPyphlSLK3EXlOejYBU/iO1WipGSvfrjn9KgdyMhwCD2I60DEkgQRlmAjIGRgghvTH1qGPAJBBAIyAB1NSbYliDQgkID8meQM8kZ+vSnROJdxQghTg9QR9RQBFAwDeW2VJOQeRkVOSpGVaNgOdynrTmWNwA7DIPB6kfQ0qBJYzvCmRDhwSOQeQeTnkUBcgmBUxhOGbOVxnPvThE55ZyvsoA/U5pzwBWGyNBIpyAOAwPGPbrTo5VfjJVgcFTwQR2xQAqRRrgqoz69T+ZpxyDwTj3pSDkjNIcg0wDAYnHUVBPZxyyCQErKBgMOpHv61OSSMYGfQ0u4EAE8jgUAUI45GZo3kUSA8BhgEeoOefwpTaz5BVoyB1HIP54q3IiuBk4wcg5xg+o96rLeSeYYyA4BIDkgAj1NKwXGGEKckSLKRgYAIP4/40CAsuHJX/dOP1qyRhs5BJ7njj2pe2DzRYCBbOAAgpGc9SRzSSwFUIhm4PVJMEH8+RU5IA6AVG+NwzwAck+lAFVYoVO2H7XA46quMZ9cdCD7Uga+jxuEcoHqQD+Y4/StAhHQbgGXsQc/kaiK+QpLEtETySMkZ/n9aAKwv4xlbiOSI45DjIP4irKTxnBV0IIyCDmofMjlBClAB0BPU+gqIq1spIIMZPTYQAT6E8UAXBcJnJOR7AnPtTPtUO7AJLdwRgj6g9Kd9lJUBSqHgkHk4x0446+9NbTjKQWmwV6MFx+pPNACPOvQIT9CAP501bmMkjynDrzjIx+ODU5sI+glII7kDH5VWawlMhKTqD0JdCD+BBoAkhBfEkihjzggZA+g7VKWDAkEEEZBJxgZx/Oqxgkt2JdSVHAkQkYB9QMfnipQobB4YEZB65osK40hCw3P5ZJPKgk5/kaQGYRF3RXAPVCQSPXB7+2alAK4yMegFOwMYwMehppWBtMrF5CMiCTHvgH8s0Bi7+W0YBPQP0P5ZqyVbnJwO2DTXQsMEZHX6fSmA0QBYhGCZADkKTgg+x7H2psdwY2AlAKZwJCOQfQjqDQhlhck5mQ4+Utgj3HY0ks8cqkKW3AYKFCSw6YJFICR4VbDBUyDkAjg+/FPHl7gGjRT2yB+h71UG+2AMIkMRHKOCdv0PpU6TxOAACQeqgdD6CgCSWAMuVEaHuSBg/WqcbROxjIIB4KFSQSO4I6expy2xDYdn8s5wBzj0zVggxKAmSAMc85oApSQkNt8tpEJwNycj2J9PcVJ5cghEYjLLxlGIP8+mKtpIcZIBB5IH8qduycBePTpinYLldFkiQFGkGDypG8D265H51JHOTkSRlD055A+nepCSclQAepPrTgSQMggngZFAANpAIcEY5wf60AAjLAEfQEGo3gAUmMFT1IBIBP07U3eUwHGARjIOP/rUASEIBgopxzyBj88UoSM4zHHjrwAKQSxngHJ6YI5o3Rk45GOuQQfrQAhijVceWOTj5RgY9/WmG1jWQNBIUIBzxkf/AFqmJG0ADcfUHNAIJxnJI5GeaQFcJtYedHHlujAAhvof6GnFARhVAxyAOMfSpzEhXBAIz0I4qCRHjbMJDZ/gJA/LP8qACMlVCAEAdATz+dOjcFipOSM/KTz/APXpiShwSMZBwQRyD7+lKyq4AI56gjqPcH/CmBKFOTgkD2x+tAJGByfwquXu0yQRKmehGDj8KUTlySCpzxwSMe1AFgMW4xmmgDJIyD3GBiq5lkUfNHuz3BpBdgHDCQE+xNAi3uAJwPwx1pDIOhBz7AkfpUCTxyHAkAI6gjFSgDHPIJ6gj+VAEUjeUP3gIJ6AinFysZIUAEdSelQSlpZlDDcpwMDj64qeco8ZCAckAYA4obY7E8ZVIwVGCwBOc8mpdxLYJAGM9elVQJAoVgowAMqSSfzpzwBwAxJA6ZAOP0oETSyxx5LSKoHXJFV5LkA/IpJxncelMSOPy3zjIPB7/wD6qjECkEgkA9s0rjsJI8jkgqT3zkAflTvNmHBbrwBmnBQOASffNMt4At2XJyByB15oCxLCCqtIw+Z8AZ4OB3/E1MAT0JyfUU8gkgnBI6DH9agMpDlQis3QEkmgBxAGC5IA5OeMUoKFSQQR2OaYcZ+dgSD/ABEEimtLGMZJOegFFwsSAeuAOowevvTS0O7JYZHQZ5ptuY2BMhGSeAR0HrmmSvApCxHcSQCB/CKVwsSM4cEEDZ+ZNIAB2x6CncdMe2PSjABB45qgGkZ65FO2+wPvQeCaCSOcUAIVzyOPagZB5pc84waMZGQCAOuaBAT7ZqHeY7klRkjBGRkGnFt5AQgEHJbPP5VIAFUAfjnv9aVrjvYWO4LBg6lQeQCeRT4ipQ5GSDjk8Y9aYSAOSM0BiSADinYLlglQoYEE4zgnofSoNxuZRGBhAST6+/NMkfCkHk9h2qe3TyYix4LDPPYUnuF9Bt3KQojUFi3ZR0Ap8BUxgAAMANy9we+abGA583uRgc9qc8YfByQw5DDqP/rUAOlPy4YDB4FRAH3wKhnlkeQJICoU49j7j1qQQKFBIJPZc9aQWHYI7E0AHOCDUJijLYIKjuAT1pxt4ywJLsOhOSSM96dwsShCRkDA9TwKYXjAy0iY9AQSfwFVnjAY5YSAHGWyTUqogOAAT344pXCwhuZGkxEgCgfeIyc/0pRbgkEuSx6gHj86lQADGMD0FPAwDtB9hnigZCLZQxy0hPQAHNKLaNWO55DnoN2P1qcEEnOSQOcjBB9aaWRZMMARjg+poAhkgCrkMQ4xwTmnwIHG9m3dsDp+NK0pjGTHxnGCcAiqoJRyUYAngqASD7UIDQGEGAAAOvFJIwC5JAHqD1qoHkIAZgfw5o25IJx+JqrCuSecFbglh7DH602Q+aclAPcdfxNNBHUkYPHHegMAe3pRYA2nHOR7k5zTCgJJBJBGCCcgj6UpIU9CM9cCnKrY4GAe5oC4R/dAYZI4GRjjtUoypyCQO4PIqIxlsjkH1NALxHBBcHptOcf/AFqlgiwHPoSPUEGmmdBncCPY00BzyQB6Z5NNeHzCCzkEcAjigYpuRgBAcnoDxTo33DMwIOegGR+dQvbMCGWQhlyQcZz7GlEwCgsy5xkgHApoTLImjXA5x0wBnH4U4SxkcsOvfj+dVBcxgEhlwO4Ip4nVhkEEd+QRTsBcBBHBBHrTZGA6kA54x1qk88YYZbA7kfoMjpTBcwDkygAn1Jz+NICd5trkgDGQTlhkn1A7VI5YkFBuPcZwfoBVOWa2eEiFlLn+6MYAHer0QBjGOgA5BOOlJMYIWZTvQL7EcilwoBCkdM8HNKQAOTk+nINAADgEADrkDnNO4hoVwcjJHocAUhVs5HJ/EGp8gruHI9+M0yQZAIDEccCgCIOM4JI9OM0kignOOnTI4NOD5OMYHrnNDgKeSAPUn+lAwEavGRgAMOq4zWeVktbvAIWQDg55IPX6jFWzdJuyqyE9iEIH5nFNmLTxGMgLnBDEgkfTHSkxIUSRNycqQeinofY0yd4y5kAO4gAk/wAXvzUSwFGAaQuTwOB/hzVzGUC5O0DBAFAyCKctJmKNSQMbWbg+4ApJ0aVwzx4OMEdc+nNJJGY5QyuQByGAyfpjvU6MWQEnJxgkDjP0oAiDPAQMSAHIAJB59PX9acJbhgMxxgdCSTz7gf0pkkTyxmNiCRyCDyD2P5U20nL5jk5ZecgYBHr9fUUITLI3kfM4yeMqAMfnmgpnq7nscnj8hTwARkc0HntyKYDAoXGABj0FG0E8gH2I4p/GBk4zxQQOnbtQBXMO1sooIxgruI/EdqUKGJAkZT/dkHP4Hv8ArUwBByabIgdQCSCDkEHkfSgBhEi8tGGHcqf6HFRPMAAVjcgnHIOAfc1YLFcBsEY5IGPxIphQMCY3xnnjv+FIY1VjYgpIQT1KkDJ9xS/Zo2JLM7MO7HI/IYFQyLJyHQSL7cEfh/8AXpEQhgYp5QAMFTzj8CM/hQBbUqpwowCMYUdT7ioJ3MyPDEC24YZgOAO4B9ajiu8zNbTFVBOEIBBYeh7A+1W0QBdoAAGflHApiHFyFBU7MgAEjp7GlJLcHlSDnPfPtQqhcgAEEdhThnvyCOBjmkAA/L0ORwR1x9KM7lByMHpTgDxkYwMnB4o24OOgPIPofpTAj5K4547VAbYo+YTgHJKHofceh9ulW8jaM8Edccg0hdRkKAPYjNAFNGLE5GCOCD2PpTw2RkCnSIHIIIBHQgYz7H1FVjOikq52joTnIP407g0T7s9Rx70hOcEjBHX/AOtSBgcf1FGAepoAUEYAwRj1qvPGTIJYSRJjBAwAw7g+tTkAkcgH2pCBkYIPviiwXGi6hKgg7WzgqxwV9cg1BJBE7E28hBBzxngn0OORUpAWZZWbgAjkDHSpxKOrOFHY5GDUhcpx3rwnbdKSo43r/UVejIkUOjBlPIKnINVbgAkyQzDeDypOQ3saasseNyEwSd/l4J9wBgj9adwsWynzZBII7ijLA8gMO/GDVaO7lOQ8YY9mQEA/gR/WpwzbcCEgDsSP/r07gSF0HBBBJye345pxwBkAYPJIP61AfN/55R4zwTIT/SkL3GcDyVyeSASc+vUUAWSScEkdePeiRA4IPAIwecHHtVYm4JP71F9wgP8AM1GRdnB+1AjPTAGfyouBJMXtoxjdMAcnf1A+oH9KDKWi3p8gB5OCQPbpQwZ1Ikzg9dshBPtg8GofKVT88QYDkMBkj6j/AApXCxKrsy5Ijb0IBB/EEfrTy+QMpIAPfI+oxTYzbvkBUOP89OtOMcQyVjQnPUCi4DBPGrFjKeeCCDg+5460pu4wwYSqSDwCSKnQxgECPGevFO2xsucAj1wKVwsUZWt5nEnm4lAxlCD+BHcU1boKOY2OOAQAc/qKvhRgEDB9QOlNkUEAMCQDx3H/ANemBVW5jdgAJAx6AqeaJHQMS8cgP94KQR+IqxPEHUAjIJ6jt/hSjzFXBG4DALDg46cigDPeWbkLiRc8FgQSPcAdf0pyJcOgJjjAPIAY5P44IH41eZRIp2Sc5wCAMH644/lULxKMmTjnJwcD8fT+VICtE8qtho8EHBDEZH41MYGdwXAAA6g5NKUjY5DgA84Ud6VWWKMbJPMBPCk4IP8AX9KAGKMzAKCSMnGcVKYuEXIySTgckCmKCGaQAdduOtSqT52WOMDgd8n+lMCVVyu09uaOFBAHApjMHIABBHf1oZmAEYHJGBjk0wK2CWIAIzxnHGKeEAXBYnJzjGKVuOhOTxSAkjOaEgbHBBgkAn0JNGApJU4Pt/WjdjHHGM8UAkkcGiwhxZyOScfXrUZUA525weDUhIAAJx7HvUZOeozzQA0gEAKAKCvHXJ71IUBAIGKQIQM4PHQetAEYU8n045pxiBXJAOe9KcqwwADQ77VIAwT178UhobE5dQGyDk/MRkVNgkcMCMYx1NNDL2OfoDTP3jHIG3374pgTbTnOSO3ApNoHUEkUA8Ack9yB1o3HoATRYLih0GQWAIHQnmq8jPKcDJAHAA6n3qWRQ0ZDRjHp3zTopBGoAQgg5571LBEaxTRjAhBOepIH508rOSAY4wfUt/8AWpZJZGBweSc4PShXcABoxn1DHn9KdwsNCzbseWnJ7k04xXAIJEeTxgHIpQ5B4Ax6ZollYgAYUnjrnNK4WGENIxXAJGenSpmLMAhAAY8gHoKWJDFGcKCQMkk4z7CkhBcmRs5xgDHGKAHjgYAAA4AHpQT65pSDgA8Z60gUkccH2NUBDc4MRJxkHIPoafFHmFCVwSMnDEAHvUcwMziMcAHJI7Y7flVospAwfwAoSBsh8hwcrJjHZhn9aaYpC2SVbjocjFWFIAzg5pJCFBLHAFDSFdlWeKNF3HMRPbqCf6UzciYDcHHY5BHY5pzh7pgfuqOAM8CnRQrGcEA8cH0/CpKI45doJJJ+hB4p6XUZIIDD8KsKxA+UgDrgcfTpTg5JJYg+2KLCuRJLC5yQCfUinPcqgPlRhiOnYZqUAEdBz2xTWiQjDKPbAosO5Q+1NOSZCA44wT0Ht7U4YPQDP6CpJbJG+6ee2RUASZEIYEhehAAz+VO6E0SjkHBINGDzzx0qEODkDIBHQjv9anjAxkYz0NO4iNlMfOwkDuTU67SACcn0A6UgJPBxTgApJwCPbqaAGgKGyc1ICOwA9zTCyg8kVG8oC4GWIPAHAoGSvgnk5NRAKylgWEuSAASOPbFSRgRKZJH5wMAcEew96lDB23FR0wB3A96QbBHGFUBmJOOcninFR0xQuc5AyPSlCMTwMUwGFA2cEqAMkgmqUqxpIRGQcDJJOc//AFq0QgBwTg+gPH4ms0sXmIXADEgDHbnFS0CZJGg8sEBM+oAP86kVQoICgAnsKTaQAMKSD0wQBTgSAckUwEJIAxxg54xSDuMA85pxKjknOe3pSEqTjPPpQA3cQTxnsTmmFCDmMvGc5BU8Z9x0NSEgE4yfXAp2eM4GPqKAGC7kQgSqWLHgoO/07VcNzGykqsikdjGQaoyOBJDkDIcfgM1dPAOKaQNkTzykkJATx95iAPy60D7Y2CJI1/2duQP/AK9SqCeTjFKRg8UWC5WkW5GcSmQkdgAQarwMJGZZQVlHJyc5HqDWjgE1DNbq5yo2yDkMPX39aLAmIFGQAMe5pQQOpGfpzUEZmdtpcKRwQV5PuDnFTCFQQxJLA5GeMH1wKkZDOPNZMEqAc7jkc1MCQACckdT61KckEY3A8EHpVSWBUG9QQAQCAcEfQigCQkkEDBB6ZGMVCG8l2UkHd0BOMf8A1qmGSAwOQaaYgw559jzRYLkhQEA8gkAEA8GqlzEImEkKnzc5BHOfUEdwasImGyrsARjbgED6Z6UoTDlwck9cj+VOwrjYJxKOAVcDJQg5Hr9alDEk8VBIpOGOQQCMDoR70qxtJEJFdT6YByCOOtAE5wRyB7UE5HAwah8q6AHlmMg9Sc4FMkS6LYUxt7E8H/CgCwORgjmjGB16etQRwXpyWAwBwA2cexFMeYxsUcmMjkh+OPXnqPpQFi1nHWopIyDvQ7GHPsfqKrBi7Eli6gjGCcfpSL5ZcjaV2nkkEA/QmiwbFgTkgB4yCOCRyD9DSkxtycj0OCDUGGOeDjsR/LilLEHGOg6Hg07Bcjuoo3Q8lsDOCCQMUljczr8rMLhMjALYdfpnqPY4qYH5jgkf40yRBJgOin6jmiwXLwmjIGDgk9G4x+dO82MHG9eOuTnFZywKvCZA7jJ5/Oq7KRKAxwBznJB+gpDNg3UJBIlBA4yOc0x7yMAkk88AAZz+OKoAlkBBBBOc5xk+lKQMZIyRxkHpQBaN0GIKuFXuGJJ/lS+eGICsSSeqgn8zVYMMhSME9R1z70oimdAI5Aqk4BcdR6cc0rgSTTFVIQFmxjJIGD6471HCQ8IByoxhgRkH61NHACRHMwYkcBRg/hnmpxbW5IJj7YyCRn9aAM+WAwMCpkjTIyFIIAJ9D0qwZbVWKicOR2U5OO5AAqWWyDD5JiAQAA3J+mRziqbW7QqRNDHIgOcg4IPsc0XFYlMlsMEGfA5yYjyfoQKZJd2xYBYHOBxzgk/nwKmtJoyvlCXcR93ccEg9j6kc08xRtICwBPTpgii4WKwQA55G49ATge3NTCKPAGwflmg27EYi2sueVbII+hFAJBAaNgQcZPb8e9ACqgHIAH0Apk1tuO5CVYcg9s+4qbOCD1HpTgMgnPPuaYFKK6dD5c4AIPBwcGrIf5cFSARng449qWWESqAwJA6HjIqrvNq2y4OYicBueKNALIbAwAcepOaUA7uMnjPNIFBGVcEY9c04KAScknPB7CgBAMk4ByO3rSBQRkYAPGacSABktwaaCDkhiBnuM0gFwRwBwe4pMEHqR34oLEgggH1J4BoIJOeMd80AZ8yCW4Yxk565yRtPcj0NWbWeRRsuBuIPEgHUe+Krti3uiGJCvwCeRjPGT+nNWMAHIJ+gHFUkFy2CCBtIIIyCDQhIyGOR6kYqn5gBBBAI6EH+lPM5OAv3ieTnAx/PP4UrBcuBiFy3OemATQcgAg9e/WoY3lDHcQVxkEcfhTzKAQc43cEcj8RSAcWAYAkKe3vQRgnP40pCsBkBgeORmm7Qo+UkexORQAhRC24AKx6sO/1pSSoAYEjucA0DGcEYJ7g8GlByMHI9wKAK8tsjDKkITzyARj6Hp+GKhKEEo6RhhwRsGG+h/p1q6TnjIAHU98VWlnjRhECCGGQTjA+vp0oQEkceIgSSNxyAPXvmmwAszEknnGcf1qxKBFCAByRjNRQEqpUY6k4Jp7MCTbjmoiSrvICMgYBPbingSEEgoMeoJqIIWjcs3AOeBjJobBIaAQoBxmlC5AphOQeO/FSIw5UEAjGcmmnoAZAPPfp70oJIIApDxkHqPUUwOQSo70BYcQQecZpB3BoLAdRmmhwTwKLhYkOFBxzngH0oIIYc5x2JoUknBII7gUTkFTtcAjg4GcUmwsNJ2kAAkmnJCFJJyxznk5A+lEbFVGOSep9aUFiSCTg07AOJIpM5znAo2sSecfU9KYwycF+T3oAcXA6kkdsCk3gnjJ9jTGCAYJJPpTQ4C9Dz9OKBEoJz1UY65OadkDOTkjpx1quXIGQSfqKQFupA/E4osFyff15NAYlwMZyM5zgioACe5yegpw3cMhAK+2TkUmNFkKcEng46k5xSQIJJS3VE9O57f40ksoKjaSc9eDx7YNWLZNkYRhgZJJHT3pIY2cEgRqRkjJx2FOwMAYAHb0FV0HnyNIQVOSAQccdhmpTCgwSCTxySTTEOkYIuXOADgZ4yfSopJC4ARlUEcknkj2AyalEEZ6Rgjqc01o0hIdcKCcZJOOf6UgI44iANjuBjBwAP581MqOf4iOOpOanHllSFZC2M1Hy33ucc8niqsK4jKEQkyMcHGBjJPtxVKUyEhHJO3oT2z9Ov1q8CCQTgkdDVW5wZSOgwOh6ikxoniZPKAGDxzSgoCNoAPeo+QAARn070cgk8Y78c0ASFRnjr2JPFAUAnkD+dNDA9ufzpAW3cgY7AZHPvQA8ttwM9s560pcZ++DxnrwPb61GM+ZgqeRkEdPoaUICQShBHXB6UASAggHJI9RSDAGMGmAnBOTxyAR1pSCCOwx0OcigAeBHwQCD1OP8ACqc8RQ5ePjqCDV4HoMA02eMyREZOBzwM0hlEiUpmCQ89yAR+OeRTDLNjDxk8clSMH8+aU4B4znAJAHNShS5GCCM9DRdisRxiRl3nCgYyB0H+JpC0kDCRTggEjjOfpmrqRFFAYgquSAR/WgokhAZQBjAIzkigZUec3BG5w7gZ44H5etWoQWBYAnJ5yeB9BUBiRGGMEjkEHGfpSAMCSjkepz0oTBovDIAxgUvJwGIz7d6qrPJGQHCyD1U4NWI54XIBkAPo3BqhWI7pwsZAJJYcg8YHt9ajgQjDj5SOgHOfrTZ3zKSDkAngDoKge+mU4jgGOxJBP9anqPoXSSc5GT703IIwF+uD/SqyXM7kgiNTyQABkfmKBPIwAKhf9oD/AAouKxZOVYHAA9KaGYjCjB65IIFVSZw3yzEjknCjg/jTMzs25Z2I9DgfXoBTuM0NrkdDyO4pGiYEhn25H4//AFjVQxBwAwyMkYJJ+mOaBbqikrvU56A0ASggSqSSVU596ughgCOQfSqBDGL5Tk+hHSohLMDhkBz6Hr/hSTE0bBAAyx5A70wlBy0gA9yKzB85wQASOSQCRSxoUGHIIA6gAE/WquFi+08SAZmUZGRyDn8qj+3RrnAZzngKp/maYojABCjB56daAwIOAFI5+tFwsiO4n85lKK0ZU5ycfN7EU4T3JjUDG4fxYBB+oNOLZIBHB6HsPehmJU4wcd8GpGNE9y/BEYIPUAgn9eKV5ZnBXbHHnGdpJP056UoB6sAcj8RQQxB2kAjqCOvt7UARnzE6EAdzjOacHOQMAn0Jxn6UpBIzjGeQKiOWADAEevSnewWuT+cBwQQcgZNS7JBwY24qmoAIUDgEEBuRnrViO9KsVuI3AJ4Ycjn1xyKaYmhJQxXARwcggkED/wCvUSSmCUbhiNjgg5AB9auCaIZJkGBkEE1XubiNwoBzg5znofahgiUDcARnB5BXvUiAYAUHPqOCBVUNdOcI5jjPcjAHuO5pHtppM5uSRng4IJH58fSlcLF3aSwYMFYDjIqKRRKpFwWYZ4JbIH09PrVY2lwAEF3IEGMKB29ieRVcGeCQrJJI2RngnnJpXCw7YYXYJIXUnI3Hj/GkaXZIEnXyyehIOD+OOKUEtIFY4RzyTwQO5zWnGUnUhSsiDg5BIP5immDRmOxzkHAPHXApQ23G5c543Ak1dNrDKcKAO5K8fzqBrZoQXUl0HXOcgevvj2p3CxAWbGQoKnpjrQpDL8pI55JOcH0qZoJCQY3jB7nkg/ypTZggESEOeSVAAP17mgRApIYgggjjJ7+4pkmCQVAJJ4GOtSmCRGAwrgnGTnj696ntooVYvuDsOg6Ae4HrSbGkNgsGCkSHAJztBzj8acLJVkOclMcEYGMetWwQWwTjjPNOIPIOMHjB5pDKccAgx5ATGc9SCPyBzUxYCXYY9pbkMDw319PxpDEYQJFBMYPUcFf8RUoYliMA8cD1/wDr0IQkih1wQQR0JA/Q0gJUYJB46Hn8RTzy2AAR3GefwppAYnBI5xxxTAZ1OATk9VHU/Sg5JIK5BHG7oaQgiQHIAB6CpAxYHdk988YFAED28ckfz8A44JBx6fSohBIq4ikUj+6+Tn8aueWTwCMfnkU1yBgEgE8EgcUAVhKiZVwY2b1ycn2PpVhJRnYQMsMEnv7YprqHUxsQAem05J96qSwXSsQgjliGDtmwB9R1/lSAtTRMqkxEA5AAYHB9RVQXJEhSSAhgcYUgg/Tv+lPlW5SMGKOJSMZKsSMegzimXfnpiZgVlUAAoPlPsTnp+tAycToTgRzA+8ZAokIMf70EIeCGGAfzqO21KOcbJcwzdNrdG9wavEAruJIwMnnp/wDWpiMwA2rF4cSQdwDkr78dRVuNw6BgQQRkEd6YXW7dxGRhSMygYPsB3P16VFJZsgLW8kgPUru4J9cUAWg20DIJNBO4ngc9sVUibz+Y5pI5F+8jgEg/kOPepQLlOd8bnjjkU7ASFVyQR14INBIAJJAwO+OBUL3LJzJBJj1XkCq13KZSqnakfXJ7npgnoPpSAfcSxyzIAQ6rwTjjnt71FdpCsiCIADAAC+3fFG6FUG8KD6jpn1zUhEcqkEqR13Ag49waVwsSRE7cZBwcDAxxUpAY8gEj25rLMlzbyAecME9XGQAemSKuAvkbpCTj7yjAp2uGxMUJAKyOmP7px+lU1kuRMVWdgoPJIB49elWCNwIJJBGDk9ajNtExBKYx0IJBH4inYLlkO44YgkYwcAE/lTvObb82DkdRxn61WSMR8AnB5wSTj86UMVGQwJ96LBcsiYAYIIHqRmj7RCeDNGMdSTg/iDVYzsDzG5HYqQcU17iEqS2cgdCCD9KTQXLL3cYQlGy+MAgEjNUESdHJRBk9c8E+2DVi1UsBJwAeg7irW0EcmiwXH3ZOVBPGBjjFODAqADyOCOpqreMFxgEknJOck9uKWCMrkzJgnoD1/LtS3YbIJHOSACcHoPT2ApQcxbSCpPJyelPMuMBR07dsUw88jP4dKpIGw2gHJ6/lUZ8tWxuIBHU9KkK4GSMn0NDIGI3AEjgChoExyoMdc+9AgGSAxOaRBsBCggHt2/KnhtrfMOPalYLjTAQ2CSc8nGKBAF4EeCepJJNT+aCp2kDI4wMGnbSQCOvXJp2C5WkjCKSSScfdGOaArKowAAR2wanYZ4PPHJ9KbIWVQAevGPSiwrkQRGGD1B5I4OaAozgE8UgUgkkYP1608naoIGR3qRkbxMRgOCOvIwajdCuNxHPYnrVtIwwzuJz0xwKlEEZ4IBNUBmEE4HHHU5oCHBwOParr2kZOUfb7ZyKrhCGI2kkHHFFxWGbSQff0oCknGM46VOYpCQNhB7AmoZMocNkE9iKG7AkNZsMApwc8n0pwYgjPXI9hSICTkgjNLIQgJLEDsSKNkHUmt1MsxkYDCgHPYmp5XYxbAeZDkgDGBRBEUjABA7sT3qONxPMZAMDPHripKJgo2gDIwKcAM85OfQ0meOOuKYZACASM+lMRMrFcgYAJ696rztunij7deRnNPEgPYkDvjAH4mqsjvJICAFIGAc4xSAukEdAAO5pDEHOSTmq4efaAJACDySCePr61MZZFUYIII7gj8aq4rDkiKsCBkAc57VTvGAuSFAxgcj1xVhmLkbmBPOADx+XeoZIixLAkknnPWk9RqyJEVguXAXJwCOufpSsobIOTg4yOKigm2ZViQB6g5qZZA2cggHke49aAEClR1wOuc80oBJBOCc96RiGHJI57DpQCSMjp2x/WgBQOT2B4I7YpwbC5OSR3xzmk4JGCSPyx70EnAzj8O9ABIhKYOM9TznAoAIIBHuM0AHJJJxjoegoCjBxn17g/XigAQ5AI4OamHUYPNQgknAGc/nUqkhcgjPYEdKAKd2wDABNrA4JGMYNQANKBGASCcAAcmp5zGxwjFjkjByQM9etVwQpAAw4PB5AJHQfpSGTxr5BIBCMONrDOKUTFQQoO45HGcfX2ouJY5WRkDeYQCd2Mj1Gfb9acMAnt7ZzQlcTdiMB2ABByOg7CghsEsCSOT9KlwM4xwR+dKAAOec+tOwXIQBkcgc8HIzUT5B6AgdcmrgiRjyDkenFNaBXGE5YDpnH50rBcrR7WIAx6Hr+lPCDcCOCPbioYiVJTAyDyCelWEJI5Bye/rVANkQkEnBI6cYNRwMzAlmUgHjAOasZAYKeSfwqAAKGHOAegHIqRkmASTk5PXB600EE4BBwT1HegNgEgYzxwelOBDAEkHHc9SaoQ1iVAywOeuR0pCQCMsQCOAcYNK27GHII6ZB6/hQhKrggEdgDkEUgHAnaMgn3zQUyuQCCRgZoO0YIABz16UBipOCSM8U7BcAhIHOcDFBUj3/WmidgxJHAHOBzn2o8+MknBBA5oANnPBA74xikVyZAvB5wDnn/CnSSqFJGGOOo6H0xS2qs7iQjCr0zwSaTYIkKMVxnj0wMVGxCAADAHQg8/l3q0WweBg+maYQDyBzSGRAggE4I65zyKCS2R0PbApxQgkgkA9acqgDjAHXAoAhZmVeQMjqaZjeBgkEdcEEVK6hSSeh6jOadHCFALAZHRQOD9aAIQhZcqCwz1AOD+NOKyqOUbA4wQavQMdxAwQeoB/p1FTmUqDtdgQe/J/GiwXMYi1GS8keRgkA9PTOOtaBhWLBVAuBxVLUbMKTIIw6NyFHGD6Z9PSmxansjKfZpCB/eccD2oQmXSSxySSfemEEEEcEGol1CF8fu3jJ/hYZP5jipHljAJLDgZoGSyMSMscHHes1o5Z5y1uCTnHI4wPU9qnLvcjy4YyM9WY4wPU4/lVmCE28Xl4DEnJIP9KLCuUZba5BAlwAerAAge/H9au27hoghmjkIJOFAAAx6cVKjhhkg4yR7U2RYHkAYAv1GRz+dOwXHBgoAHTpkHv6UFiAOQgzx3NQxwTbyVnfJ5wRkD0zVUXs0UpDwhyDg9iPx5/lQMsykQP5jZEROCcfdPqfY/oalZcYJOAeQexqhJdSXQKBTGjDBBzlh79qiktiyqGbIUYHt/hTTE0aT+WoBeSMDuGcflVSZwkiSW7xzITkq4OR7g9aijWNMBhGCOhwRn+hqUhAcsoIPYDGaQDpNRjC5NtljkbSQAR9ep+mKrG/uWBEYWEDoEBJx9T/gKljijJJQAEk5zxn060khKr755GQf1osAWyfaozI00hcEhgxJwex5PcVO8U0QypLqBwD1FVNOuI0v3hwFMoBAIIGRzj8RWsSFGXIAI5ycA0AQ21wJMB+uTj609myxJBIBxiqpQLKZIACxOMkYDDsM+tSR3IIIZCGHBI5ouFieTaFAQBcdAPemq+AcAhhwMHP51Ak5mkCAbOMkkZOB6D1qyJNuRgEZ5IGT+dMBreY4wpTp3PNVZUuVZS0ZliHBCkEn3q8pjY8EEnt3qQADAwQfWlYLlASq5ygwMYwTgg/j0ojO0lSxbPQE8j6HuKvGJXHzAn6gGqzwKWypIIOcNyM/zFABkKpByfQnqPxpEIDEYIBHUMTn6jpTHMkQ3SxgAfxqSQPr3FCFWYMSjNjOVIIFAEU9jDPnIIBOTtx+nXFKbOHARxLIqgAB5CQAPbirQVzISqjB5J6EmiSJ2HABPYGgCo1kISJbMBCOqknBHp7VLBOJVIAIdfvI3Vf8A63vUrLnIJwccknj9apai4QwSQECUZO8EHA6YI70IGS3NqJv3gyJR0IJBI9M1FBOQwjmJJJwCRz+fcUDUVGA6HJHO3nB/Glf7PeqVEgDDkEcEe9O6AtDgECgDIIPQjkdjVKKeWLEM4DNnhwQNw/xq2OQCRgdhQIabWDBPlrg9SABUZsLfdlQV9wSKnxxjkAUBQDyTgdADxQMqyafG64BJGMYJ/wAKrmCWywGJktzwSBkqe2fatQEDjAAp20MCDggjBB6GgRRGM4zg9qXGCcHkdqpQSiKQwucAEhG7Hk8Z/lVkgggjOPQ8j8+1MRJk5AOCaBjjjrSA4PB+lNJJIzye2DQApwKbJGHByASRgEjkUYG7ODgj060oJOMYoAhgufI/dzKVAOAQMjP4VfVwUBUgqe45FU5mjC5cgcd+tQKCn7y3kKA847H2INLYZZCt9pJcglcnPYH2qwASQWJPrmogx+1nnsamA4P4ULYbFC4z9PwpwUMOCSQByOKUDkf5707oR9BQSRFDjHHJyPU0oQgZ4HOBmpDULk7uvegY9zt4BH1ApoIIJJJ9qSl9frQAp4ztJAPBFSJJjhsk+uc59sVEeo+gp/QE+4pdRkhckYVST2qB32nLhgRxjFSysQwwfSnr1NNgVQ5bO2OQ/hSgO3WOTHpirEzEKSDQnJGfWkBFGWgJLgqD0yOBUhnjbktkjgcY/AVDdMclc8Z6UwIu7oO1ICWSck4Q5HrjpTEd1BAwMkHoc0nQD6Uh6n8aYXHmSRhyxIHTFNIJPPU9TSgcCnMKYDQMA5GabLEZIyo78089/pTh1P0oABLIYihdUBG0884+pqNWjQ4ExIHYE4qHGWH1NW0iT+6OlTcCvJKVPyxluM8nJqSFpZBnCxjpnGc/Sp4o0xnaOtP6UXCxUclmMbSZI7cD8cU4LhSBjJ6Gmt/x8t9KkPaqQMaucbSAR6EVLESCQMnjAPp+NNP3qUHDCiwiQgNCepIPOMnFN4BJyMDgEnvRKcbWH3vX8ae6ggHHcUDGlQwwQDUZUp9wnA/h61IOppD96gLlf7QhbBYAg4pz3ca8Egk+gJpt0PnH0/rUUYyOfepuBL9ot2GRKQwIwQM0G5jViScjHUA8mmYHp3pwUY6d6LhYUXUIA+ckjrgEcfWpg4cAqScjgjuKrhR83Haq6k4PPei4GlkEZbAIBwM9eOn1qEzkgDkDGcZ5qqHYnknkinjofxoAnRA8JkUEODggnoarICpIAJBPOR09qlyQDg9SKlAwaaAZGh8zJGMDr61IKO7U9etMTEOSc8Z9KTnPIOaUdR9acv8ArBQA4n1PbnFDlgmFIJJ4BHUegpAeD9TTWOSM9uf1oGVJwGUOPvgZOTwRn+YoE5GRgA9cE4/Kp7g5IB6Y/rVUqABxUtgieKcMo3Ebh3NR3IONyngjB2jPI5+tQvwRipSeDQ2CGhtqBiSHIycgYz/SmxzFWLOAoPAA5JJ/lUiHKnPr/SqjDOPrRcGi358ON7E7SPrg+9KHilUbJACDwc4P61RVRt6df8DU9vGj53KDzVCJgxJMbkb159//AK4qUDAAJI9SOtVrlF+Xjt/Wnxsfs457mhAyUnAyxGCMVGxAIOSGHQ44NMdjkDPepcDaOOxpMaIwpLA4AGeRnjH4VZExGQoAA7AVUgJ3Hnv/AFqZxgcd8/zpDLAYkDjBpQaqmR843H/IqcUASZqKdsEbeD1zTvWoJyV6HHT+YoAcA88gAAJHJ5x071aMMik4IPoCMVR3FUDg4YEc1o27M0ILHPJoBlfbMg3OoYA5yDgj8R0qWLzbgB1/dhTgN1J9ueop9ySAVB4IPH4isVpJIpYzG7Lu64PWgT2NW7trkxbo5gwAJK4wCKzY5wVw42EHuDg/jUgd2HLt0Pc0sY3OM88f402NMiM8fBwSenQ4ppnG7IUkDucAD6mtAou3oOlNMaZI2jGKYC2cFzA7sFyjHJAIOPcYOasiWPnJ2kdSCDz344P6VmXI+zjdCSh9VNJPdTSWSMzAn12ikI1EnhZyQVbHHB4/HvUhACllOABk4GSB3x61kwgOw3KD9RUkyKAMAdaAJZL6QrhITkcFnfg+mAOapiVppyZSAW5JUYHAxxzTo/mI3c9KmkjTg7RwaQxhUDlCGI6g9x7elTDBBLHB67SaYVDKcjOBUa/NCS3JpiEJBJEwALHAyMAjtkUrFoiCoDJ0ABwR9DT1+ZVB5GT/ACpWA8lhjtQA0OHByMj0PUU4FWUk5BPUEVTuHYDcCc4PP4VNbOzRAsSeKYCmBXUFTkqcgg4II6c+tNt5SjZkUSOTksxyfoCen0qeD70lVJuNQt1HQuMj8aQGmsUnAkJQdkXj8z/hSvFGhwQSepLEk/nU85+Y1EOv40gQwRKTnAAHfHeiVvIQEDcGOAB+tSTAADA6morklsoTlVbgelCAdHJHIAVAJHJBGCPwNOO8AgAgEYIFQgfcFSI7FT8xqkDHKgUYXIycnBIyfU04HqQTn35pSOKjnYqhKnHT+dAkOaVkBLCMggjnPI9Md6zWeNCQM5AwACc1E0jvtZmJODzU9sAwdmGWA61Nyh8ccjKCZ5cHkjOKcYI2cblLg8gMSefxNTxncBnng0gPP4UxEBgjLACNTg9xmnLBbbSWgjAB5AX/AAp3/LRvoKU8IcepoAhFtAWx5ajPKjJIP8s1HLpkT5KkAg9s4H9RU6EujbjnikUkRjBPINKwyqILkKY5AJoj1UnJHuD1zUltO0BEc5BTIAYnp6A1bjHWorhFeEFlB4FMQ8yxnkOrDPO0g49+KEZWJCsp9sjNZ+0KoZRhvWmEl1G45+tAGpIQOCQfbIpGYRxku4QY7nArJkleMBkIU+oApsRM0srSnewHBbnHWncEbkcMOoWCGYCQsCC5AzkHAwRjjAGKz4LX90CJJYyCVYBgQCCR0INJb3U0NgqxyFVBPGB61LakvcShucsSc/QUgCziaW3mJlDTISAAAACOxHfPrTAk4QSKIyGGRyR/PNTR/Jqc23j5hUenyO1vIWYn941O4DIHMu9DGY2XBKkjv16UsyTAEIQB65yfwFJIP9Ib6Z/Q1KhJHWi4FW3ijkkcS5MgwSQRkjtzV0RxqpwBg9s1ReRo75dhAyOePetXAMYJoEf/2Q=="/>
          <p:cNvSpPr>
            <a:spLocks noChangeAspect="1" noChangeArrowheads="1"/>
          </p:cNvSpPr>
          <p:nvPr/>
        </p:nvSpPr>
        <p:spPr bwMode="auto">
          <a:xfrm>
            <a:off x="1143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3" name="Titel 1">
            <a:extLst>
              <a:ext uri="{FF2B5EF4-FFF2-40B4-BE49-F238E27FC236}">
                <a16:creationId xmlns:a16="http://schemas.microsoft.com/office/drawing/2014/main" id="{2D8F16D3-9AED-4F33-A6F3-A347704E3257}"/>
              </a:ext>
            </a:extLst>
          </p:cNvPr>
          <p:cNvSpPr txBox="1">
            <a:spLocks/>
          </p:cNvSpPr>
          <p:nvPr/>
        </p:nvSpPr>
        <p:spPr>
          <a:xfrm>
            <a:off x="5429626" y="238441"/>
            <a:ext cx="4238334" cy="202234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sz="6000" b="1" dirty="0">
                <a:solidFill>
                  <a:srgbClr val="461E64"/>
                </a:solidFill>
              </a:rPr>
              <a:t>De klassieke oudheid leeft</a:t>
            </a:r>
          </a:p>
        </p:txBody>
      </p:sp>
      <p:pic>
        <p:nvPicPr>
          <p:cNvPr id="8" name="Picture 2" descr="https://encrypted-tbn2.gstatic.com/images?q=tbn:ANd9GcQx2_7W91T2cmetJZs43QrV4BKWgmHXKYYkK7EriMkTQ4F8DQc72A">
            <a:extLst>
              <a:ext uri="{FF2B5EF4-FFF2-40B4-BE49-F238E27FC236}">
                <a16:creationId xmlns:a16="http://schemas.microsoft.com/office/drawing/2014/main" id="{8B0D7EB0-1C70-46B5-9D2E-30DFDD967759}"/>
              </a:ext>
            </a:extLst>
          </p:cNvPr>
          <p:cNvPicPr>
            <a:picLocks noChangeAspect="1" noChangeArrowheads="1"/>
          </p:cNvPicPr>
          <p:nvPr/>
        </p:nvPicPr>
        <p:blipFill>
          <a:blip r:embed="rId3" cstate="print"/>
          <a:srcRect/>
          <a:stretch>
            <a:fillRect/>
          </a:stretch>
        </p:blipFill>
        <p:spPr bwMode="auto">
          <a:xfrm>
            <a:off x="266700" y="1190605"/>
            <a:ext cx="2192810" cy="2520280"/>
          </a:xfrm>
          <a:prstGeom prst="rect">
            <a:avLst/>
          </a:prstGeom>
          <a:noFill/>
        </p:spPr>
      </p:pic>
      <p:sp>
        <p:nvSpPr>
          <p:cNvPr id="10" name="Tekstvak 9">
            <a:extLst>
              <a:ext uri="{FF2B5EF4-FFF2-40B4-BE49-F238E27FC236}">
                <a16:creationId xmlns:a16="http://schemas.microsoft.com/office/drawing/2014/main" id="{58D406DB-06C1-4892-AAF2-A6535CC57823}"/>
              </a:ext>
            </a:extLst>
          </p:cNvPr>
          <p:cNvSpPr txBox="1"/>
          <p:nvPr/>
        </p:nvSpPr>
        <p:spPr>
          <a:xfrm>
            <a:off x="266700" y="3795586"/>
            <a:ext cx="2232248" cy="276999"/>
          </a:xfrm>
          <a:prstGeom prst="rect">
            <a:avLst/>
          </a:prstGeom>
          <a:noFill/>
        </p:spPr>
        <p:txBody>
          <a:bodyPr wrap="square" rtlCol="0">
            <a:spAutoFit/>
          </a:bodyPr>
          <a:lstStyle/>
          <a:p>
            <a:pPr algn="ctr"/>
            <a:r>
              <a:rPr lang="nl-NL" sz="1200" i="1" dirty="0">
                <a:latin typeface="Calibri" pitchFamily="34" charset="0"/>
              </a:rPr>
              <a:t>Zelfverzekerdheid in de strijd</a:t>
            </a:r>
          </a:p>
        </p:txBody>
      </p:sp>
      <p:pic>
        <p:nvPicPr>
          <p:cNvPr id="11" name="Picture 3">
            <a:extLst>
              <a:ext uri="{FF2B5EF4-FFF2-40B4-BE49-F238E27FC236}">
                <a16:creationId xmlns:a16="http://schemas.microsoft.com/office/drawing/2014/main" id="{B52708D0-1E17-407B-BFAC-4BF6F6592D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66086" y="103358"/>
            <a:ext cx="2059214" cy="1943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kstvak 14">
            <a:extLst>
              <a:ext uri="{FF2B5EF4-FFF2-40B4-BE49-F238E27FC236}">
                <a16:creationId xmlns:a16="http://schemas.microsoft.com/office/drawing/2014/main" id="{3ED7E076-CB9B-4DD8-AD40-63C636D7F470}"/>
              </a:ext>
            </a:extLst>
          </p:cNvPr>
          <p:cNvSpPr txBox="1"/>
          <p:nvPr/>
        </p:nvSpPr>
        <p:spPr>
          <a:xfrm>
            <a:off x="9909076" y="2061290"/>
            <a:ext cx="2016224" cy="276999"/>
          </a:xfrm>
          <a:prstGeom prst="rect">
            <a:avLst/>
          </a:prstGeom>
          <a:noFill/>
        </p:spPr>
        <p:txBody>
          <a:bodyPr wrap="square" rtlCol="0">
            <a:spAutoFit/>
          </a:bodyPr>
          <a:lstStyle/>
          <a:p>
            <a:pPr algn="ctr"/>
            <a:r>
              <a:rPr lang="nl-NL" sz="1200" i="1" dirty="0">
                <a:latin typeface="Calibri" pitchFamily="34" charset="0"/>
              </a:rPr>
              <a:t>Ik rol</a:t>
            </a:r>
          </a:p>
        </p:txBody>
      </p:sp>
      <p:pic>
        <p:nvPicPr>
          <p:cNvPr id="16" name="Picture 2" descr="File:Anatomy Heart Latin Tiesworks.jpg">
            <a:extLst>
              <a:ext uri="{FF2B5EF4-FFF2-40B4-BE49-F238E27FC236}">
                <a16:creationId xmlns:a16="http://schemas.microsoft.com/office/drawing/2014/main" id="{A8CE27E0-36CF-432D-84ED-B500E1E3B165}"/>
              </a:ext>
            </a:extLst>
          </p:cNvPr>
          <p:cNvPicPr>
            <a:picLocks noChangeAspect="1" noChangeArrowheads="1"/>
          </p:cNvPicPr>
          <p:nvPr/>
        </p:nvPicPr>
        <p:blipFill>
          <a:blip r:embed="rId5" cstate="print"/>
          <a:srcRect/>
          <a:stretch>
            <a:fillRect/>
          </a:stretch>
        </p:blipFill>
        <p:spPr bwMode="auto">
          <a:xfrm>
            <a:off x="266700" y="4217048"/>
            <a:ext cx="3677173" cy="2371777"/>
          </a:xfrm>
          <a:prstGeom prst="rect">
            <a:avLst/>
          </a:prstGeom>
          <a:noFill/>
        </p:spPr>
      </p:pic>
      <p:sp>
        <p:nvSpPr>
          <p:cNvPr id="17" name="Tekstvak 16">
            <a:extLst>
              <a:ext uri="{FF2B5EF4-FFF2-40B4-BE49-F238E27FC236}">
                <a16:creationId xmlns:a16="http://schemas.microsoft.com/office/drawing/2014/main" id="{62911AEA-49EF-4D45-966A-773F2B401B9D}"/>
              </a:ext>
            </a:extLst>
          </p:cNvPr>
          <p:cNvSpPr txBox="1"/>
          <p:nvPr/>
        </p:nvSpPr>
        <p:spPr>
          <a:xfrm>
            <a:off x="4886344" y="2687307"/>
            <a:ext cx="1872208" cy="584775"/>
          </a:xfrm>
          <a:prstGeom prst="rect">
            <a:avLst/>
          </a:prstGeom>
          <a:noFill/>
        </p:spPr>
        <p:txBody>
          <a:bodyPr wrap="square" rtlCol="0">
            <a:spAutoFit/>
          </a:bodyPr>
          <a:lstStyle/>
          <a:p>
            <a:pPr algn="ctr"/>
            <a:r>
              <a:rPr lang="nl-NL" sz="2000" b="1" dirty="0">
                <a:latin typeface="Calibri" pitchFamily="34" charset="0"/>
              </a:rPr>
              <a:t>Corpus </a:t>
            </a:r>
            <a:r>
              <a:rPr lang="nl-NL" sz="2000" b="1" dirty="0" err="1">
                <a:latin typeface="Calibri" pitchFamily="34" charset="0"/>
              </a:rPr>
              <a:t>delicti</a:t>
            </a:r>
            <a:endParaRPr lang="nl-NL" sz="2000" b="1" dirty="0">
              <a:latin typeface="Calibri" pitchFamily="34" charset="0"/>
            </a:endParaRPr>
          </a:p>
          <a:p>
            <a:pPr algn="ctr"/>
            <a:r>
              <a:rPr lang="nl-NL" sz="1200" i="1" dirty="0">
                <a:latin typeface="Calibri" pitchFamily="34" charset="0"/>
              </a:rPr>
              <a:t>Lichaam van het misdrijf</a:t>
            </a:r>
          </a:p>
        </p:txBody>
      </p:sp>
      <p:sp>
        <p:nvSpPr>
          <p:cNvPr id="18" name="Tekstvak 17">
            <a:extLst>
              <a:ext uri="{FF2B5EF4-FFF2-40B4-BE49-F238E27FC236}">
                <a16:creationId xmlns:a16="http://schemas.microsoft.com/office/drawing/2014/main" id="{04EE1FB8-A9F4-47C2-9B18-B0D35AA22458}"/>
              </a:ext>
            </a:extLst>
          </p:cNvPr>
          <p:cNvSpPr txBox="1"/>
          <p:nvPr/>
        </p:nvSpPr>
        <p:spPr>
          <a:xfrm>
            <a:off x="9045978" y="2595434"/>
            <a:ext cx="1872208" cy="892552"/>
          </a:xfrm>
          <a:prstGeom prst="rect">
            <a:avLst/>
          </a:prstGeom>
          <a:noFill/>
        </p:spPr>
        <p:txBody>
          <a:bodyPr wrap="square" rtlCol="0">
            <a:spAutoFit/>
          </a:bodyPr>
          <a:lstStyle/>
          <a:p>
            <a:pPr algn="ctr"/>
            <a:r>
              <a:rPr lang="nl-NL" sz="2000" b="1" dirty="0" err="1">
                <a:latin typeface="Calibri" pitchFamily="34" charset="0"/>
              </a:rPr>
              <a:t>Unus</a:t>
            </a:r>
            <a:r>
              <a:rPr lang="nl-NL" sz="2000" b="1" dirty="0">
                <a:latin typeface="Calibri" pitchFamily="34" charset="0"/>
              </a:rPr>
              <a:t> testis, nullus testis</a:t>
            </a:r>
          </a:p>
          <a:p>
            <a:pPr algn="ctr"/>
            <a:r>
              <a:rPr lang="nl-NL" sz="1200" i="1" dirty="0">
                <a:latin typeface="Calibri" pitchFamily="34" charset="0"/>
              </a:rPr>
              <a:t>Eén getuige is </a:t>
            </a:r>
            <a:r>
              <a:rPr lang="nl-NL" sz="1200" i="1" dirty="0" err="1">
                <a:latin typeface="Calibri" pitchFamily="34" charset="0"/>
              </a:rPr>
              <a:t>géén</a:t>
            </a:r>
            <a:r>
              <a:rPr lang="nl-NL" sz="1200" i="1" dirty="0">
                <a:latin typeface="Calibri" pitchFamily="34" charset="0"/>
              </a:rPr>
              <a:t> getuige</a:t>
            </a:r>
          </a:p>
        </p:txBody>
      </p:sp>
      <p:sp>
        <p:nvSpPr>
          <p:cNvPr id="19" name="Tekstvak 18">
            <a:extLst>
              <a:ext uri="{FF2B5EF4-FFF2-40B4-BE49-F238E27FC236}">
                <a16:creationId xmlns:a16="http://schemas.microsoft.com/office/drawing/2014/main" id="{36557ACE-C2CF-4591-A3DC-737EBCBDAB4B}"/>
              </a:ext>
            </a:extLst>
          </p:cNvPr>
          <p:cNvSpPr txBox="1"/>
          <p:nvPr/>
        </p:nvSpPr>
        <p:spPr>
          <a:xfrm>
            <a:off x="9073374" y="3641697"/>
            <a:ext cx="2016224" cy="584775"/>
          </a:xfrm>
          <a:prstGeom prst="rect">
            <a:avLst/>
          </a:prstGeom>
          <a:noFill/>
        </p:spPr>
        <p:txBody>
          <a:bodyPr wrap="square" rtlCol="0">
            <a:spAutoFit/>
          </a:bodyPr>
          <a:lstStyle/>
          <a:p>
            <a:pPr algn="ctr"/>
            <a:r>
              <a:rPr lang="nl-NL" sz="2000" b="1" dirty="0" err="1">
                <a:latin typeface="Calibri" pitchFamily="34" charset="0"/>
              </a:rPr>
              <a:t>Habeas</a:t>
            </a:r>
            <a:r>
              <a:rPr lang="nl-NL" sz="2000" b="1" dirty="0">
                <a:latin typeface="Calibri" pitchFamily="34" charset="0"/>
              </a:rPr>
              <a:t> corpus</a:t>
            </a:r>
          </a:p>
          <a:p>
            <a:pPr algn="ctr"/>
            <a:r>
              <a:rPr lang="nl-NL" sz="1200" i="1" dirty="0">
                <a:latin typeface="Calibri" pitchFamily="34" charset="0"/>
              </a:rPr>
              <a:t>U moet het lichaam hebben</a:t>
            </a:r>
          </a:p>
        </p:txBody>
      </p:sp>
      <p:pic>
        <p:nvPicPr>
          <p:cNvPr id="20" name="Picture 2" descr="http://www.lammers-roselaar.nl/images/Justitia.jpg">
            <a:extLst>
              <a:ext uri="{FF2B5EF4-FFF2-40B4-BE49-F238E27FC236}">
                <a16:creationId xmlns:a16="http://schemas.microsoft.com/office/drawing/2014/main" id="{F09F4031-53AE-4E79-9E0A-B1B9DDBB61A2}"/>
              </a:ext>
            </a:extLst>
          </p:cNvPr>
          <p:cNvPicPr>
            <a:picLocks noChangeAspect="1" noChangeArrowheads="1"/>
          </p:cNvPicPr>
          <p:nvPr/>
        </p:nvPicPr>
        <p:blipFill>
          <a:blip r:embed="rId6" cstate="print"/>
          <a:srcRect/>
          <a:stretch>
            <a:fillRect/>
          </a:stretch>
        </p:blipFill>
        <p:spPr bwMode="auto">
          <a:xfrm>
            <a:off x="6736176" y="2601837"/>
            <a:ext cx="2292128" cy="3456384"/>
          </a:xfrm>
          <a:prstGeom prst="rect">
            <a:avLst/>
          </a:prstGeom>
          <a:noFill/>
          <a:ln>
            <a:solidFill>
              <a:schemeClr val="bg1"/>
            </a:solidFill>
          </a:ln>
        </p:spPr>
      </p:pic>
      <p:sp>
        <p:nvSpPr>
          <p:cNvPr id="21" name="Tekstvak 20">
            <a:extLst>
              <a:ext uri="{FF2B5EF4-FFF2-40B4-BE49-F238E27FC236}">
                <a16:creationId xmlns:a16="http://schemas.microsoft.com/office/drawing/2014/main" id="{5458D44D-EA2F-4C51-B4A5-9CA83B34E63D}"/>
              </a:ext>
            </a:extLst>
          </p:cNvPr>
          <p:cNvSpPr txBox="1"/>
          <p:nvPr/>
        </p:nvSpPr>
        <p:spPr>
          <a:xfrm>
            <a:off x="6846562" y="6051920"/>
            <a:ext cx="2016224" cy="584775"/>
          </a:xfrm>
          <a:prstGeom prst="rect">
            <a:avLst/>
          </a:prstGeom>
          <a:noFill/>
        </p:spPr>
        <p:txBody>
          <a:bodyPr wrap="square" rtlCol="0">
            <a:spAutoFit/>
          </a:bodyPr>
          <a:lstStyle/>
          <a:p>
            <a:pPr algn="ctr"/>
            <a:r>
              <a:rPr lang="nl-NL" sz="2000" b="1" dirty="0" err="1">
                <a:latin typeface="Calibri" pitchFamily="34" charset="0"/>
              </a:rPr>
              <a:t>iustitia</a:t>
            </a:r>
            <a:endParaRPr lang="nl-NL" sz="2000" b="1" dirty="0">
              <a:latin typeface="Calibri" pitchFamily="34" charset="0"/>
            </a:endParaRPr>
          </a:p>
          <a:p>
            <a:pPr algn="ctr"/>
            <a:r>
              <a:rPr lang="nl-NL" sz="1200" i="1" dirty="0">
                <a:latin typeface="Calibri" pitchFamily="34" charset="0"/>
              </a:rPr>
              <a:t>rechtvaardigheid</a:t>
            </a:r>
          </a:p>
        </p:txBody>
      </p:sp>
      <p:sp>
        <p:nvSpPr>
          <p:cNvPr id="22" name="Tekstvak 21">
            <a:extLst>
              <a:ext uri="{FF2B5EF4-FFF2-40B4-BE49-F238E27FC236}">
                <a16:creationId xmlns:a16="http://schemas.microsoft.com/office/drawing/2014/main" id="{1D2D651B-B4C5-4E47-850A-C1B950FA0733}"/>
              </a:ext>
            </a:extLst>
          </p:cNvPr>
          <p:cNvSpPr txBox="1"/>
          <p:nvPr/>
        </p:nvSpPr>
        <p:spPr>
          <a:xfrm>
            <a:off x="4597798" y="3586863"/>
            <a:ext cx="2160240" cy="769441"/>
          </a:xfrm>
          <a:prstGeom prst="rect">
            <a:avLst/>
          </a:prstGeom>
          <a:noFill/>
        </p:spPr>
        <p:txBody>
          <a:bodyPr wrap="square" rtlCol="0">
            <a:spAutoFit/>
          </a:bodyPr>
          <a:lstStyle/>
          <a:p>
            <a:pPr algn="ctr"/>
            <a:r>
              <a:rPr lang="nl-NL" sz="2000" b="1" dirty="0" err="1">
                <a:latin typeface="Calibri" pitchFamily="34" charset="0"/>
              </a:rPr>
              <a:t>Advocatus</a:t>
            </a:r>
            <a:endParaRPr lang="nl-NL" sz="2000" b="1" dirty="0">
              <a:latin typeface="Calibri" pitchFamily="34" charset="0"/>
            </a:endParaRPr>
          </a:p>
          <a:p>
            <a:pPr algn="ctr"/>
            <a:r>
              <a:rPr lang="nl-NL" sz="1200" i="1" dirty="0">
                <a:latin typeface="Calibri" pitchFamily="34" charset="0"/>
              </a:rPr>
              <a:t>Iemand die erbij geroepen </a:t>
            </a:r>
          </a:p>
          <a:p>
            <a:pPr algn="ctr"/>
            <a:r>
              <a:rPr lang="nl-NL" sz="1200" i="1" dirty="0">
                <a:latin typeface="Calibri" pitchFamily="34" charset="0"/>
              </a:rPr>
              <a:t>is om te helpen</a:t>
            </a:r>
          </a:p>
        </p:txBody>
      </p:sp>
      <p:sp>
        <p:nvSpPr>
          <p:cNvPr id="23" name="Tekstvak 22">
            <a:extLst>
              <a:ext uri="{FF2B5EF4-FFF2-40B4-BE49-F238E27FC236}">
                <a16:creationId xmlns:a16="http://schemas.microsoft.com/office/drawing/2014/main" id="{18A3B80A-2C9C-4E23-B3E8-E57442F49602}"/>
              </a:ext>
            </a:extLst>
          </p:cNvPr>
          <p:cNvSpPr txBox="1"/>
          <p:nvPr/>
        </p:nvSpPr>
        <p:spPr>
          <a:xfrm>
            <a:off x="4742328" y="4732050"/>
            <a:ext cx="2160240" cy="584775"/>
          </a:xfrm>
          <a:prstGeom prst="rect">
            <a:avLst/>
          </a:prstGeom>
          <a:noFill/>
        </p:spPr>
        <p:txBody>
          <a:bodyPr wrap="square" rtlCol="0">
            <a:spAutoFit/>
          </a:bodyPr>
          <a:lstStyle/>
          <a:p>
            <a:pPr algn="ctr"/>
            <a:r>
              <a:rPr lang="nl-NL" sz="2000" b="1" dirty="0" err="1">
                <a:latin typeface="Calibri" pitchFamily="34" charset="0"/>
              </a:rPr>
              <a:t>Bona</a:t>
            </a:r>
            <a:r>
              <a:rPr lang="nl-NL" sz="2000" b="1" dirty="0">
                <a:latin typeface="Calibri" pitchFamily="34" charset="0"/>
              </a:rPr>
              <a:t> </a:t>
            </a:r>
            <a:r>
              <a:rPr lang="nl-NL" sz="2000" b="1" dirty="0" err="1">
                <a:latin typeface="Calibri" pitchFamily="34" charset="0"/>
              </a:rPr>
              <a:t>fide</a:t>
            </a:r>
            <a:endParaRPr lang="nl-NL" sz="2000" b="1" dirty="0">
              <a:latin typeface="Calibri" pitchFamily="34" charset="0"/>
            </a:endParaRPr>
          </a:p>
          <a:p>
            <a:pPr algn="ctr"/>
            <a:r>
              <a:rPr lang="nl-NL" sz="1200" i="1" dirty="0">
                <a:latin typeface="Calibri" pitchFamily="34" charset="0"/>
              </a:rPr>
              <a:t>Te goeder trouw</a:t>
            </a:r>
          </a:p>
        </p:txBody>
      </p:sp>
      <p:sp>
        <p:nvSpPr>
          <p:cNvPr id="24" name="Tekstvak 23">
            <a:extLst>
              <a:ext uri="{FF2B5EF4-FFF2-40B4-BE49-F238E27FC236}">
                <a16:creationId xmlns:a16="http://schemas.microsoft.com/office/drawing/2014/main" id="{97F972C5-5382-493A-B747-2D01B41295CC}"/>
              </a:ext>
            </a:extLst>
          </p:cNvPr>
          <p:cNvSpPr txBox="1"/>
          <p:nvPr/>
        </p:nvSpPr>
        <p:spPr>
          <a:xfrm>
            <a:off x="9045978" y="4286963"/>
            <a:ext cx="2160240" cy="584775"/>
          </a:xfrm>
          <a:prstGeom prst="rect">
            <a:avLst/>
          </a:prstGeom>
          <a:noFill/>
        </p:spPr>
        <p:txBody>
          <a:bodyPr wrap="square" rtlCol="0">
            <a:spAutoFit/>
          </a:bodyPr>
          <a:lstStyle/>
          <a:p>
            <a:pPr algn="ctr"/>
            <a:r>
              <a:rPr lang="nl-NL" sz="2000" b="1" dirty="0" err="1">
                <a:latin typeface="Calibri" pitchFamily="34" charset="0"/>
              </a:rPr>
              <a:t>Compos</a:t>
            </a:r>
            <a:r>
              <a:rPr lang="nl-NL" sz="2000" b="1" dirty="0">
                <a:latin typeface="Calibri" pitchFamily="34" charset="0"/>
              </a:rPr>
              <a:t> </a:t>
            </a:r>
            <a:r>
              <a:rPr lang="nl-NL" sz="2000" b="1" dirty="0" err="1">
                <a:latin typeface="Calibri" pitchFamily="34" charset="0"/>
              </a:rPr>
              <a:t>mentis</a:t>
            </a:r>
            <a:endParaRPr lang="nl-NL" sz="2000" b="1" dirty="0">
              <a:latin typeface="Calibri" pitchFamily="34" charset="0"/>
            </a:endParaRPr>
          </a:p>
          <a:p>
            <a:pPr algn="ctr"/>
            <a:r>
              <a:rPr lang="nl-NL" sz="1200" i="1" dirty="0">
                <a:latin typeface="Calibri" pitchFamily="34" charset="0"/>
              </a:rPr>
              <a:t>Bij zijn verstand</a:t>
            </a:r>
          </a:p>
        </p:txBody>
      </p:sp>
      <p:sp>
        <p:nvSpPr>
          <p:cNvPr id="25" name="Tekstvak 24">
            <a:extLst>
              <a:ext uri="{FF2B5EF4-FFF2-40B4-BE49-F238E27FC236}">
                <a16:creationId xmlns:a16="http://schemas.microsoft.com/office/drawing/2014/main" id="{256556EA-EAE5-4909-AD68-19F30D95BE22}"/>
              </a:ext>
            </a:extLst>
          </p:cNvPr>
          <p:cNvSpPr txBox="1"/>
          <p:nvPr/>
        </p:nvSpPr>
        <p:spPr>
          <a:xfrm>
            <a:off x="4773413" y="5502637"/>
            <a:ext cx="2160240" cy="584775"/>
          </a:xfrm>
          <a:prstGeom prst="rect">
            <a:avLst/>
          </a:prstGeom>
          <a:noFill/>
        </p:spPr>
        <p:txBody>
          <a:bodyPr wrap="square" rtlCol="0">
            <a:spAutoFit/>
          </a:bodyPr>
          <a:lstStyle/>
          <a:p>
            <a:pPr algn="ctr"/>
            <a:r>
              <a:rPr lang="nl-NL" sz="2000" b="1" dirty="0">
                <a:latin typeface="Calibri" pitchFamily="34" charset="0"/>
              </a:rPr>
              <a:t>Casus </a:t>
            </a:r>
            <a:r>
              <a:rPr lang="nl-NL" sz="2000" b="1" dirty="0" err="1">
                <a:latin typeface="Calibri" pitchFamily="34" charset="0"/>
              </a:rPr>
              <a:t>belli</a:t>
            </a:r>
            <a:endParaRPr lang="nl-NL" sz="2000" b="1" dirty="0">
              <a:latin typeface="Calibri" pitchFamily="34" charset="0"/>
            </a:endParaRPr>
          </a:p>
          <a:p>
            <a:pPr algn="ctr"/>
            <a:r>
              <a:rPr lang="nl-NL" sz="1200" i="1" dirty="0">
                <a:latin typeface="Calibri" pitchFamily="34" charset="0"/>
              </a:rPr>
              <a:t>Reden tot oorlog</a:t>
            </a:r>
          </a:p>
        </p:txBody>
      </p:sp>
      <p:sp>
        <p:nvSpPr>
          <p:cNvPr id="26" name="Tekstvak 25">
            <a:extLst>
              <a:ext uri="{FF2B5EF4-FFF2-40B4-BE49-F238E27FC236}">
                <a16:creationId xmlns:a16="http://schemas.microsoft.com/office/drawing/2014/main" id="{B59BA046-5BED-4CD8-8C08-1B265231CD9D}"/>
              </a:ext>
            </a:extLst>
          </p:cNvPr>
          <p:cNvSpPr txBox="1"/>
          <p:nvPr/>
        </p:nvSpPr>
        <p:spPr>
          <a:xfrm>
            <a:off x="9017009" y="5084821"/>
            <a:ext cx="2160240" cy="892552"/>
          </a:xfrm>
          <a:prstGeom prst="rect">
            <a:avLst/>
          </a:prstGeom>
          <a:noFill/>
        </p:spPr>
        <p:txBody>
          <a:bodyPr wrap="square" rtlCol="0">
            <a:spAutoFit/>
          </a:bodyPr>
          <a:lstStyle/>
          <a:p>
            <a:pPr algn="ctr"/>
            <a:r>
              <a:rPr lang="nl-NL" sz="2000" b="1" dirty="0">
                <a:latin typeface="Calibri" pitchFamily="34" charset="0"/>
              </a:rPr>
              <a:t>Contradictio in terminis</a:t>
            </a:r>
          </a:p>
          <a:p>
            <a:pPr algn="ctr"/>
            <a:r>
              <a:rPr lang="nl-NL" sz="1200" i="1" dirty="0">
                <a:latin typeface="Calibri" pitchFamily="34" charset="0"/>
              </a:rPr>
              <a:t>Tegenspraak in de woorden</a:t>
            </a:r>
          </a:p>
        </p:txBody>
      </p:sp>
      <p:pic>
        <p:nvPicPr>
          <p:cNvPr id="27" name="Picture 2" descr="http://www.allthetests.com/quiz29/picture/pic_1300934441_1.jpg">
            <a:extLst>
              <a:ext uri="{FF2B5EF4-FFF2-40B4-BE49-F238E27FC236}">
                <a16:creationId xmlns:a16="http://schemas.microsoft.com/office/drawing/2014/main" id="{E8D65139-F6AF-4D9A-8A24-CCC19614AA7F}"/>
              </a:ext>
            </a:extLst>
          </p:cNvPr>
          <p:cNvPicPr>
            <a:picLocks noChangeAspect="1" noChangeArrowheads="1"/>
          </p:cNvPicPr>
          <p:nvPr/>
        </p:nvPicPr>
        <p:blipFill>
          <a:blip r:embed="rId7" cstate="print"/>
          <a:srcRect/>
          <a:stretch>
            <a:fillRect/>
          </a:stretch>
        </p:blipFill>
        <p:spPr bwMode="auto">
          <a:xfrm>
            <a:off x="2828170" y="1266813"/>
            <a:ext cx="1799414" cy="1753276"/>
          </a:xfrm>
          <a:prstGeom prst="rect">
            <a:avLst/>
          </a:prstGeom>
          <a:noFill/>
          <a:ln>
            <a:solidFill>
              <a:schemeClr val="bg1"/>
            </a:solidFill>
          </a:ln>
        </p:spPr>
      </p:pic>
      <p:sp>
        <p:nvSpPr>
          <p:cNvPr id="28" name="Tekstvak 27">
            <a:extLst>
              <a:ext uri="{FF2B5EF4-FFF2-40B4-BE49-F238E27FC236}">
                <a16:creationId xmlns:a16="http://schemas.microsoft.com/office/drawing/2014/main" id="{0ED82842-D649-425D-BD7D-75DA614D81C0}"/>
              </a:ext>
            </a:extLst>
          </p:cNvPr>
          <p:cNvSpPr txBox="1"/>
          <p:nvPr/>
        </p:nvSpPr>
        <p:spPr>
          <a:xfrm>
            <a:off x="2602793" y="3057432"/>
            <a:ext cx="2232247" cy="1246495"/>
          </a:xfrm>
          <a:prstGeom prst="rect">
            <a:avLst/>
          </a:prstGeom>
          <a:noFill/>
        </p:spPr>
        <p:txBody>
          <a:bodyPr wrap="square" rtlCol="0">
            <a:spAutoFit/>
          </a:bodyPr>
          <a:lstStyle/>
          <a:p>
            <a:pPr algn="ctr"/>
            <a:r>
              <a:rPr lang="nl-NL" sz="1600" b="1" dirty="0">
                <a:latin typeface="Calibri" pitchFamily="34" charset="0"/>
              </a:rPr>
              <a:t>“</a:t>
            </a:r>
            <a:r>
              <a:rPr lang="nl-NL" sz="1600" b="1" dirty="0" err="1">
                <a:latin typeface="Calibri" pitchFamily="34" charset="0"/>
              </a:rPr>
              <a:t>Repello</a:t>
            </a:r>
            <a:r>
              <a:rPr lang="nl-NL" sz="1600" b="1" dirty="0">
                <a:latin typeface="Calibri" pitchFamily="34" charset="0"/>
              </a:rPr>
              <a:t> </a:t>
            </a:r>
            <a:r>
              <a:rPr lang="nl-NL" sz="1600" b="1" dirty="0" err="1">
                <a:latin typeface="Calibri" pitchFamily="34" charset="0"/>
              </a:rPr>
              <a:t>inimicum</a:t>
            </a:r>
            <a:r>
              <a:rPr lang="nl-NL" sz="1600" b="1" dirty="0">
                <a:latin typeface="Calibri" pitchFamily="34" charset="0"/>
              </a:rPr>
              <a:t>”</a:t>
            </a:r>
          </a:p>
          <a:p>
            <a:pPr algn="ctr"/>
            <a:r>
              <a:rPr lang="nl-NL" sz="1050" i="1" dirty="0">
                <a:latin typeface="Calibri" pitchFamily="34" charset="0"/>
              </a:rPr>
              <a:t>“Ik verjaag de vijand”</a:t>
            </a:r>
          </a:p>
          <a:p>
            <a:pPr algn="ctr"/>
            <a:endParaRPr lang="nl-NL" sz="1050" i="1" dirty="0">
              <a:latin typeface="Calibri" pitchFamily="34" charset="0"/>
            </a:endParaRPr>
          </a:p>
          <a:p>
            <a:pPr algn="ctr"/>
            <a:r>
              <a:rPr lang="nl-NL" sz="1600" b="1" dirty="0">
                <a:latin typeface="Calibri" pitchFamily="34" charset="0"/>
              </a:rPr>
              <a:t>“</a:t>
            </a:r>
            <a:r>
              <a:rPr lang="nl-NL" sz="1600" b="1" dirty="0" err="1">
                <a:latin typeface="Calibri" pitchFamily="34" charset="0"/>
              </a:rPr>
              <a:t>Expecto</a:t>
            </a:r>
            <a:r>
              <a:rPr lang="nl-NL" sz="1600" b="1" dirty="0">
                <a:latin typeface="Calibri" pitchFamily="34" charset="0"/>
              </a:rPr>
              <a:t> </a:t>
            </a:r>
            <a:r>
              <a:rPr lang="nl-NL" sz="1600" b="1" dirty="0" err="1">
                <a:latin typeface="Calibri" pitchFamily="34" charset="0"/>
              </a:rPr>
              <a:t>patronum</a:t>
            </a:r>
            <a:r>
              <a:rPr lang="nl-NL" sz="1600" b="1" dirty="0">
                <a:latin typeface="Calibri" pitchFamily="34" charset="0"/>
              </a:rPr>
              <a:t>”</a:t>
            </a:r>
          </a:p>
          <a:p>
            <a:pPr algn="ctr"/>
            <a:r>
              <a:rPr lang="nl-NL" sz="1050" i="1" dirty="0">
                <a:latin typeface="Calibri" pitchFamily="34" charset="0"/>
              </a:rPr>
              <a:t>“Ik verwacht een beschermer”</a:t>
            </a:r>
          </a:p>
          <a:p>
            <a:pPr algn="ctr"/>
            <a:endParaRPr lang="nl-NL" sz="1050" i="1" dirty="0">
              <a:latin typeface="Calibri" pitchFamily="34" charset="0"/>
            </a:endParaRPr>
          </a:p>
        </p:txBody>
      </p:sp>
    </p:spTree>
    <p:extLst>
      <p:ext uri="{BB962C8B-B14F-4D97-AF65-F5344CB8AC3E}">
        <p14:creationId xmlns:p14="http://schemas.microsoft.com/office/powerpoint/2010/main" val="378606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71C5F8F2-AA40-3A4B-87E9-C2AA960E6B4C}"/>
              </a:ext>
            </a:extLst>
          </p:cNvPr>
          <p:cNvPicPr>
            <a:picLocks noChangeAspect="1"/>
          </p:cNvPicPr>
          <p:nvPr/>
        </p:nvPicPr>
        <p:blipFill>
          <a:blip r:embed="rId2"/>
          <a:stretch>
            <a:fillRect/>
          </a:stretch>
        </p:blipFill>
        <p:spPr>
          <a:xfrm>
            <a:off x="-1" y="0"/>
            <a:ext cx="12191701" cy="6857999"/>
          </a:xfrm>
          <a:prstGeom prst="rect">
            <a:avLst/>
          </a:prstGeom>
        </p:spPr>
      </p:pic>
      <p:sp>
        <p:nvSpPr>
          <p:cNvPr id="7" name="Titel 1">
            <a:extLst>
              <a:ext uri="{FF2B5EF4-FFF2-40B4-BE49-F238E27FC236}">
                <a16:creationId xmlns:a16="http://schemas.microsoft.com/office/drawing/2014/main" id="{D6F857CA-F895-F948-8D82-EDD06E99A54B}"/>
              </a:ext>
            </a:extLst>
          </p:cNvPr>
          <p:cNvSpPr>
            <a:spLocks noGrp="1"/>
          </p:cNvSpPr>
          <p:nvPr>
            <p:ph type="title"/>
          </p:nvPr>
        </p:nvSpPr>
        <p:spPr>
          <a:xfrm>
            <a:off x="1605257" y="4157286"/>
            <a:ext cx="8981483" cy="994172"/>
          </a:xfrm>
        </p:spPr>
        <p:txBody>
          <a:bodyPr>
            <a:noAutofit/>
          </a:bodyPr>
          <a:lstStyle/>
          <a:p>
            <a:pPr algn="ctr"/>
            <a:br>
              <a:rPr lang="nl-NL" sz="4000" dirty="0">
                <a:latin typeface="DIN-Bold" pitchFamily="2" charset="0"/>
              </a:rPr>
            </a:br>
            <a:endParaRPr lang="nl-NL" sz="4000" i="1" dirty="0">
              <a:latin typeface="DIN-Bold" pitchFamily="2" charset="0"/>
            </a:endParaRPr>
          </a:p>
        </p:txBody>
      </p:sp>
      <p:sp>
        <p:nvSpPr>
          <p:cNvPr id="3" name="AutoShape 2" descr="data:image/jpeg;base64,/9j/4AAQSkZJRgABAQEAAAAAAAD/2wBDABALDA4MChAODQ4SERATGCgaGBYWGDEjJR0oOjM9PDkzODdASFxOQERXRTc4UG1RV19iZ2hnPk1xeXBkeFxlZ2P/2wBDARESEhgVGC8aGi9jQjhCY2NjY2NjY2NjY2NjY2NjY2NjY2NjY2NjY2NjY2NjY2NjY2NjY2NjY2NjY2NjY2NjY2P/wAARCAIbA8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qA2BSgnPFRE0BiOhrSxNycOccjikLA1GHJppNFguTA4PXilLVFnApQaAJg1ODVEDQCRSAlJPakyaQNTgQaAAE5qQE5FMApwFAEyvgYzTw1VhmnhiKloaZaBzSVEr5HJp++iwXHUU0sMUbwTgUrDHUUgNLQAUUUUAFQSAiUEAgHv2qeimnYTVyEHIAxzQ3HFSMQtRbiTimtRCUE0E0A5pgNIJ5FIQSATUqgZAqUAEAYFJuw7FQIQcEYpxUjkHmpZAAc1ESSeaE7hYejkdeak8wVXzilB7k0mguWAwNOqBTUqHjBoaAdSgUlFIZHMhYAjHHWqpGOKuuQFJqkSCSelNCYRttYEVYE4qtjApvOeKbVwJJ3D4IAqEMRTzyMGmEU0AEgngUgoApQDQIcBTgaaBTwBSAASalXPUU0KOKeAM8UDJEJBqSmoBinUmMKWkIyKiOQcEmkkBKQDQFAJwMZpAMLxSjOOaAAgHGRnFAAFFFABRRRQAEA0UUUAFFFFABRRRQAUUUUAFULnmY/hV+qt0h3BwBgjB+tVB2ZMldFUikp+KTFbGQ3FPjALAMMg0mKUDGCO1DGieQARkKAcDrVcAZGTgVbhAZSrEZPNQyoFY4AAGBUJ9BtdR8BCnGcVM8wAOCDjrVIgg4pOaHFN3BNpWJZJAEIPJPOf6VBSmkNUlYTdx648s5654IpmBQc4xSYphclVwEwAAc9cdqdIxZcjJA4BPeoo8iQAAEnjmpCDu2k856VDKWomCRmo8HPPQVcSLjJOBVe4IXIXHuam5ViE8mnA0wcijNMCTNOU1DmnA0gLKqWGRSsAq8sM4/KmoSBx0qOUnnNIYx3JzVeQ5p7NyaiJzVIkYWxURY08qTTCppgxhJpAaCMGkxQIcTTSDS4NNINACEGkwacMjrTsCgBgFLjFOxSYoASkCkmngU8KaB2I9oAppqYqSMYpDETRcLEQpcU8REdjShDQAzFJmpilRlSDQAgNKOaMYpM0AOzijJpuaKAHZpQaQDNKFJNADgTTgCRUkcOTUoUDjNK47CkHFIBRmgGgQuCKTNOzmkIoAXIxThUdOBoAkBxSgiosmlBNAyXIpwNQg0/OKQEoanBs1CDT1OaAJgadjPNMGakQ0hgAMcUEGgYBzUoAKk0rhYiCk0AEGnBsHkUjPnpTAUEg88U8PjGaiDUFqVguWAwNFVQ5ApwkNFguWCQKYZAOBUW8njNBBPShILgzEnnoaMHOaMlRg0BqYhDxSA0E5PHekKkdRimA8NUgaoACegp4cAe4pNDRK+GB9RUJUE0pcnODUbEjmkgYrKBxmljXIOaiByakU9skUwJSAMVImCMYqEuCBnqKepJ5GRSAlqKVyjAg5HpUgJxzTSAwyTwKEMrs5YkkkewpmM9KmMZZzgfjULjaSO4oQgIxTaC2Rik5pgGaAMg05FJPAp+wjjFAERFGMU9hzmggYouFhgJB5p4NMxTgaAJRyAKkC1HGcEZqwoweKTYAmcU6gnAqMkkHBo3GPLAUxsMRioyxzilDYINFhXHoDnB4AqXIqPdnBoBI7E0MY+imgknmnUgCiiigAooooAKCQBmmgk9RgUyTPBppASgg0U2MEjJp1IAooooAKCAQQehoooAjkhVgMYBFMNspOQSM1PRTTaE0mQC1UHJJI7iopoShyMkY6ntVykYAjB5BoUmmJpWM/JByCaUsWABJ4qxNCSQyD2IAqB0KHBB56H1rRNMhpoaeaTFLijFWIaRSEU80mKAGkUhFOIpppAAJVgR1FSBiXzUY4OakjHzcgZNSxosxNkgE8Uk9sXbIpYjGBknJH5UGVi5ABIHcCs+poVpVCkBR2xxUBBB5FTu0jOAABimPjIBGKpCIxSg4NOIABpmec0AWYjnGTTJQCSRUIfHGaC+aVh3EKZOTxS+UCKUNmnA0XCwz7OMZqN7ckcCrasCMUE5ouwsUDasaYbZwcAE1pDBp+0hQTjntRdisZBhYcEGmlCOoNaxUE5IqKRRyMCncLGdsBHFIVIq15IzkZFDQkDODTuKxWC5PIp4hBHJxUgQipUiJNDY0iAQVLHbk1aWAnBxxUoQqAKlsaRAlr8pJAFILUg8iryDApJFBGQcGldhYoPEBxgZqLywTVwoT0JJ71A4wxA6CncLEMiAdKhK4FWSc0wgEYpphYqlcnFJ5dTkAUhIp3FYgK4NLtqUgGkwKLisRgU4Zp2AKM4oAkDEADNIWzURaqGr30lpb5iGWP6GjYZsEEdBRnFOBoIBNFxCA04Gm4Box6GgB4ANLtIPFMBIPNPDCgYoUml2kU4PUgYEc1Nx2ItpFGalAGCKjZSDmi4WAGpFPIqMAipAM0MRN0AI5BpQSDmmxkjjqKkIyePyoGOAzQQVzzxQnBwaWQZpAMfk8UwqT0p56Yo5xnNMCPBB560vAHNITg0wtQApFOBxURajdmmIlBANKHwagLUBjRYdy7kMoJqJzUQkNBYk0kgHhiDxQZCeCKjzQcEZ70xEiOBkGgkCoQ2KcGFIdyVTk5NKwBBqIMBTg2RigBNpzxTlAzzSginqVAwcUrgOCg1IFC1GHA46CkZwRweMUAPeQYwOKSNuQM8VESSM0gJHIosBbOKqyLg59acrkmhyccnNCAiCA5NAXJpc4pVpgSRJknIwBTpFCjNCHAAolORgUuoyuTyaQkUpzzUbZzTEBNOFIqkmpQoOKAHRjNT42jNNjXHJpJXBOAeB1pbjAsKaGqMtk0Amiwh5waAC3QU4ITyRipFGAOMUXAaqHqTgUFDwByD1NSUUXGIFxS0UhO0E0gFpCwFM5cEg4x0FRElTggg+lNICfcacCSMmoTjAwefSpIzkUMBzAkcHFIFGOeaWikAoophOASTTVcU7AS0UgIPSikAtFJRQAEgUgYE4zSkZpuwE80AOyM0tMC4Oc06gBaY6Bxg/ge4p1FAFJ0KMRnOO9MNWpowQWHXjNQmF84AzxnIPFaqSsZtNMiIoNPRVJwSR6YpWj/u5NO5NiI001I6FSAe4zTMDIz070XCwojJQueAOme9M3YzipJSzYy3HpUW3J4qW7lpWHKxA64pyTkMMnj0qFjgY/Cmg4pWHcsmQsc55qN2y1RhsDNIDk0rDuOLDGKYWpxUYyTUTdcCmIC1G6gRMVzTQpBpgODVIGpgUUoApASg08NmoQp7U4A5wBU2HckPrmnBiai5Jxg5qQISAScUwHg5HNIVBOKeIiI89RTDwcCkAKgBpxCjjOaaTgUEDbz1PSgBpCA5xQHC9BSEAUnBNFgJ43J6CplUt1wCe9QxrgZz0qYMQtJjJBHjnOQPUUydONynAHJpcljjoB2p+AUIxnIPBppgUy5AIA61VkPNWOc4Pao5gDgADNMVysTioy1PcYNREUxCFqaTQahnuIbdczSKgx3PJ+gpgTZoJrO/tix27jP7Ywc0RazaSyFBJj0JougNEnNV7u7itIvMmJA6AAZJNIJxNAZLch8ZAPbNc2LpWkmN5mRyNqqTwDnsByT6GhsDYOu23llgG9sisO8vWu3aRmyMYCg4FU5TIjAOCpHIBHrTUlxIGeMOFOdvQH64qG2B6UKMZNKqk08KVNVcLEeKQ08jnkUBQRmi4WIzk0ZxSkYNNpoQ8NinB6hNGcUWC5YD1IHB6iqYYinBzSsO5dBBFSjAqiJCKcJTSsO5eBWnhhkYOaoCWpUnAxQ0CZbcjORxQrjBzUAmUikMgzwaVguSuRnNNLZGKgMhORmkDmmkFyUkGmEA0Bs0ZFAhpBFJTiCelIMg8imAhyaTOKfjA5FIRmgBobFKGpNtGAKYDg1OyajBqRCACSKTGgCgmmkYNSAjGQCDShQTzyKVwsRZzQGINWDGCuFGDUJjIouFgD5o3kGgJkUbSDQAFzQGFLsOM00oR0NAEoanBqrjINSK3tk0NBclQEHOaRmJJBpu8k00tQA8jApuSDQDmmlgTQBKH5GTT3OQMHOarZpQxFKwXJQME5pCgJznApAwPU0pYDpzQBIsQPQ08QkHJNRCQ544qTzjijUZI3CkZ5xVYkk896eZCRxUbEk0ITACnoACDjmmDGOuTRkimBP5nqaUyHHHFQDJ5pxApWGPEpzjNPRsnk1X2kng5pxUqBk9aLICzQQCMGqyyFaUzk0WAsAimuiuPmHToar+aSKDKcjJNFgDkMQeop2/bQAJGHODimSRkGmIf5pzkE0/zx3H4iqxODijNFkFx5YknnjtQGxUeaM0AWEkIp+/J46VUBIPBqRCSaTQXLYORSEgc5qIMSMU8AkjNIZIDkZopAMDFFAC0UlFAC0UhIHUiigAIBGCMijGOBRRQBDJDuwFAA7nvSCKQdxj0NT0oNO7FZFOcMoAIBB6EUggBUEkAntViUDAJAJB4zUYO5iCCCeM07uwrK5WIwSOwpgHJ56VJIArEAk471C7bR7mqAZLgHrmos0OxJpuT1oAfupQwBzUYNA5pASFyTkmm7hmmkGgKScAZoAlEhIxmkzmnLGalSIHrxSvYdiAA5p6IWPFWEgBOCKlWAA4BJzSbCxHFAc5OMYqQIAeAKsCLCgA1G6BQeeRSuOwhIVegJ7nFQMSx9BSlzjBPFAYE5yKaQhxJCgZ4PaoyMnNPLDPHJphPOQaEDGkkHNNZsgD0FPODScCmIi2seQKkCE4pQanjBYgUmxpDY1IHIqQkgegFSIpIPOKCo6E9PWi4CQ5IyafJKFBABJA9OKhkn4wnGO9RhztIJ60JA2MbOSTxmmiIMc55pzY9MGgEAEk9uKoSZFJAQazdUvbbToSzuGfsg6k1qTzrFC0khAVQSSewrjdQ1KOW5XUba0227AxGVow+40PRAVxrd6ZPM3DYxIAIBHsMDnrgVShb7VdtJesAGB+8xByBwMdetTae6W16JyfIiclQ7YJUH0AH4A1JrV5aXd2pi3YRNpIxhzknOcAnPuAam47GdshVEy7eYc7gQMAdsdzSZjyCseAAMgHIJ9qtRm2n02bfKsdwh3IGHLjHQH19BTi1zZ3EcYgjlYgEB045HXGeuPWkFiCGeVWJjmaKIkgBece2BSQswugyygOTnewHFSX2yW7UgxRhgN4iztU9xjAqsDuby1AIyTwOSPei4WLF5PFKkI80uFAzkcg98H0pkawSREtCVcKMMpJBPqevoeKuS3MhRQYIYZAMEooLFR0OD0PYHvWSWYZGSOecmncVrHqgxR1NNXNOyRTGBx3FNyACKkwCuT1qIgZ6ZoAaxBFQnINSEU0jJ5poTGk0Zo2jPFLtFO4hMigYpdvpxSbD25ouAU4ZpuCD0NOGaAAE0oJpBml5oAcGNG40gFOANAACacCc0AGpAQOopXGkKFz3wacEIPJoBA5FAYGkMcABQQAaQk0nUUAISaTJp20nNMOQaYgOc0bSRSggjmnBhRcdhgUjqKeoIFNLGnbsikA8gbcgUA4qMMaUA0ATowzzUpiDDOetU9xBqUTkDGaVh3HmPbgjnPakABPIxTTKTQGyaNQJioK4FRlOOTg9qcGOKCQQSSOKEwIQBkg0EBSe2akBA5IpCQQSaLisQkEck4FN3YqRiMAVA3BOKaBjt5FJuphNGadhEgalDCos5pwBNFgJdwoBpgFOpDHBqXdTRzSUAPDYNBbJzmmE0maAHg04GowaUNQBKDThgkZNRBgKXdk0hkwxkEcU84YAHtUIY08NQMJEAHBqAjBqRmJODTDihEsQGl4NOQgHOM07AJ6YouFhAzDgCnlzggjNMPByKXORzQMiYGmg1ISDxUZFNCYE5NBOKacikzTEPBp6nFRAmnAn0NIZbiYZ5qUEdQRVEMQehqQMSKTQXLYIPQ0uQKqhiO+KXcaLBcmLgUwuSeDimEk0BWJ4FFgJFBY5Jp+DxSRqVHNOyCcAikMKCccnGKY7FSMEYpmd3BNOwDhKDnNOVgcYPJ7UxYwcnPNKFKnOMigBzqHUgHFRmFgwZX+uaUSHBJHHYUqyliR0NF7BYrygqSGAOehHeoHgLjINW5yVALAHPSog/y54AppuwrK5RaAg4xTDEwOMVcck896b5uCMnPrRdhZFMISaeEOeAasPKnYVAXJNO9xDtgHBpRheBUe4nqaUEk0WAkBJNTIMmoUGKlVsVLGiwoqeMgdTVUNmpYzmpYy0KrXCHAweO9PMoUYFRM28Gi4FZge9JjFSEAjk1GSBVITDOKTdTC1IWp2ESFqbmmZpQaYEq8mpo2xgjtUKkAVYhK55OKljRIJcDJHTtTZZQwOAQSMUhG9iFyT69qRoWUjHJNCSE2yICsvVdXa0ZYLWMT3LnAXP3TWlfw3a2rtahPOAyA5ABrjtWvLm0uVlbyYtQTIcqpywPQjqMVTasJJlK+u9Tv7xRK2Z/uhYsAZ9OOMmrdvc6tp4MXmhpUAJgOSwJIyKylF1PMXiy7KDJkEdhk49wO1WoIGvJJJ5JFV4gXfcxy+BngjueAAMcVFxnYaFrov4pY7iNIZkXLHoK5+81TULXbAs0Do7gh0AAOD6dsEckVQnmF2ZZYj9lt1jBkGBlhnvjqTnoaFNvdyPBHI0yyN+6iI8sg4OGY9Mg+nBoQ7mbctJczPM4ALMWdgOBk9cdhVqCzgXDtKsitGThkIAJBA4ByTnp0poZbpiksccZjB3sSSSB2BJ5PUcdRTbAxtHJGWjiMpALMWAAHPUHHbvRYCOxilFyJBEpMbAgOcAHGRn0Ga0I7oSuUntGFzgsTECDKexJ64FZrXEYlkAUFHQKUUEAEdCM8nHByetW0njOniGVjbzW3Q4JMgJBI64BHqaALVnez2NpdqLSM5A3liDtB4OQO5qkklssFw0oBlcYjUEgISRyAOeB6mrFzq8DWBtJIpGIbBK4UEDpyBk1mvFKyeeqBYiQAoPQ44GDyTimFx0TyAkCR1VAQWHBx6YyCc+lNjuZIAwUJlhyWUEjjHGenWj7NIYVmYgBiQATycdSB6cgVAEZgSCMD8zSsB6qGPXGKXBPOaiDEU4NTsFyUHAxmmlSTxUe40ociizC6Hldoz2pjKCM0FwykEGmgnGKaTC6ARA9CaDGRTgwAxRuNGoaDQMdaUECkJyc0U7CuOBBp6jI4xUdOBApNAmOK5oKjAIFAY0Bjg80aj0DAxTcYpxxijIpoGIDTc0pAxnrmkwKBDgacGFMCknilKleooAlDgjoKAQTUQJpQxFKw7k+QBSEAjORUPmGl30WC4pGTxTcNjOKTcc1KjAgg0AMGaUMQORSkgHgUoOQQTRcBhIPQYoDEUpOOophIJ4oAcWzRmkPSmZIpiJAwFPD4qAk0oJpWHctq5IyDTSxPOahDGnhqVguKzEjAzTCxAwAadkGjg0wIyxPU03INTBAaTygTRcLDAoNOVRnGOKUIo4Oc+tPAA6E0NhYQRA89KRlC5A5qYkEYphxnIpJgyHBJ6GnBTnkGpAadgjByPYUwGBTnoadsJ7VLGQTyAPapCAeBxSbHYqGI00xkVdOCKYQCcYyTQmFioVIpMGrTphcgcioic007iehFg0oBp+KXFOwrgikmpgoUcnmoQSKkDZXFJoaYpAycikdFKjBINOKnywScmowSTzSGKIHxlSDmgxyADIFWI2AAGaVmGODRcLFYqygbhjNA5NSykGMYPeohknABJ9BQthNgVzSCOnBH9KQkg4PUUwuGxRwc0woB0IpxJNBBHUU7BcTaKcCAKSiiwri5NGTSUoGTgDmmIBSgZOKkWElcnIPpmnbENTdDsxpGzGSCT2FSgACq8jZc8YA4FIZcLgHila4x80pyApPvSRuEBJBLH1NRo5UcAEnqSKkjQkZOM0MAJLHJoKkAZ4zTZGKnBBApEckgA0ATJkU8sMHPfiow5HBOTimhxkg9D0osO4rNxgDNRgEAknHalyDnJ4qNmBGAMAdKEhN2CUlmwTkAcVEc4xTiaAhbnGB61WwhjnCkk8npVcnJq5cBSoCA571TKkHGOaSdwaGk0KMk04ISeBUixEDocmm2FiMgg0CrDW5Ckkj1FVyCOxFK9wtYeCM1IDUAyDTgxoaHcnDU/zMCqpY0FjSsFycyZ5JpQ+BVcEk0u40WC5KXzTCc0gBNPCnoaEIiJNN5NWBFkjJFOEAJwDmncdisAT0FPVTjIBq2kKjJwSQMnHWuau/EUn2kzWRMluu0bXjICgggk9DSuFjdCknGKlAxWZod3calc3NzuBtRhQoBwXA5xW6RGEzgA+pouFiNCUGDwDyRUisWJI5Pao5GD9GwB3NMjcrkjnBxRuGw3VIRPYSgs4IBI2uVOR2zXmVzNuuiXYykAgE4I74ye4FehavcypYTtGcuBgALk1wl0sM0qC1tpAVX5mbneRyST0GPQYoa0E3cgt5Y7a3JcN5sgPlsTwo5BBA659arxSiKTLh5IjwVDEbhjgZHpU140J2CGNgNgUsxJ3YPUDtnnio5ZUU/KkZLAAgDAQjoRg9eOtFgEWGQvsVGZ+uwgkKOuT7Yq/avaxPCZ5G8wSBgBHhSMjGehI+hrPnvrmVldpiXUYDDg4+o60w3EhVQZCSpyD3HsD6UaIDSuDZPcu7RyRB5ckJkkgjng9PXA7U2WzjMZuLa1lktVwCQSTnnJPbBxVZNRZCSsUYYjAYZBBwRnr78+tKNTkWwFl5MYTO4lQQSe2Tmi4Fa5wZjJCmxDjAByR7UwuWAzyfUnNAb5skDOeh6U0mk2BLIgUj95GRgEBcnGeo6dRSSQsgDl9wYZBwcE98E8EjvTSwJJAxnsDwKDKSACSQBgAnIH0ouA5ZQsTK0YJbgMScr9B0qUGH7OQ077s8IIwAT6k5qoSegPFKcHkUIZ6kKWkAPXFFWSLS0lFAC0UUUwCiiigAooFFAC0tJSgGkAUCgKTSlSKLjsJmg0uDSYpiDmkyaWjGTmgABIp4fjGc0wqSOhoCjpzmkMeGBpw5zjk1EFI6A04ZB5BpAOIIOSBSkArTd5IxSBsUajHYAFM4FGTSEk0wuPByeTQcjpTAcU4knGaVguN5NKATSgmimIcBkUAE0gOKcGxSGgAHTFO2gUFhjtmjdk46UagBABAoA44FISM09CCDjnFFwGlDgnjjtSDlakLqB8xAyccnGaUKGGKVwsRjFPIHGCKY6kHnmkp2uF7CkdwaAKSgUCF3GgUAZNPKqMHOfage4gOCDTjyc9BSgqRgDn1pm4jqKAQ8DBqhJr9lASrGUMMg5jNWJiWhcDqRxyR/LmuJ1Izx6gY2ySxJJJJJ49Tik0Ujox4piBO6H6YNA8U23XyJK5ASyGJ3BI2sF5PY+vvVmJBLI4YkARCQYJJJJAweeBzSsFzqB4ptCuGilqwNXsTg+eK4hn225kAyRjIJPBOcjr7VbtGQyjMYBMYYAEkEnqDn2p7A1c7kEMAQcggEH1Bpa5+x1WSFgHMnl4PyE5GccYPUVpQa5A2RLE8ZAySMEUKQuVl4gg4IpM1ICksQkXOGAIJBBwfUUymncTVhwc7cZoBptAosFyQNgYpyYc4zg1GASakVWDA4IxSaSBNsR0KkZwQehFIGIPFTuAy4JxzTCoTnOQeMGhPQLDkbd1yD2prAMpJHIGeKaGyeKdEeSOoPWjYY0EADgZqQkFcMOD39KjdShxnIPSgSYXBHFAhhABIByOxpKccGkxVITQAEnA608YTOcEkce1MLbQRjk0wZ6mkxpEgdgCAetG4oOOpH5UgIByeaUjdjnBoAQ5IznmojnNS7HI4pvlEnAHNK4CAdxU0bFSM81HsYDkGlCktg8UMETOd6nuKiVcEgACpAQFIJpo45zmi4MY2QSDTDnrUz4YA9PeoiKEwaGmmkU40BgvbJp3FYAhYEjGBTg3GMEkDtTS5JyBihcmkxrQUMCScUwkZJwATQSQaCQASTkkdqLA2DOE4ABPrUZlJNRFiTTSTTSC5YExOBT2eLPJzxVQMQeKeELc0rBcUYJqeONTlmAxUewKASeaACeh49KGCHttzhQMU5VHUgUkfykEjPsafgs2M4pDHoqk5AGKUoAeQMelRggYAJNPDDJB6j1NLUBzqFj4AJ7YqmSQTmrhbam5iFUDJYnAArIuddtEyIo2l9zgCqV3sJ2RbD84q1FOoHC9BgkVzM+tzvkRiOIH+6Mmsq51Ca7jAW6kMgJIXd1I45FNxfULo7W+uJFRBAY4wzgSO5xtXuR6noMVw3i02wugYpXlZ2ycgBMD0IrNl1G+YAmQlVJBJ7HuKhFxJNcxl9jEEMSwxnA6ZoSSC50Gl+IoNK3RoJLuPaFDcR4I7AfzNaVp4lnngMktvHyTt2k4x71xRnBYDy4wAcgAdvT3qyLm6NuYxGSFxlgMFR1FCSuJtnVNrVyVIQxoMYyBk/magkv7pzlp5PwOB+QrJtr2OUIpJV2GAuSTx6ntVrdWiSexLuOlIkUhySD1yTWNOxMjoZGcsflU559Oa0rne0LBB8xHHOKyAky9IiSoPJAJzUyBCSpLCokcgg8HHOD6VAQu0FcknrSySyOcO2SOMUwlhkHJyelRctDCSCD6UEgmkJGPb0pBjGaQBnnntS7ix5NNJzRg44oAfkUmQOcUhHOMn60HNABuNGcik6mlPGBQAAU7OAQMcimkmkJNAHqwcKM5GAOc9KCQRkDGfyrn5b2eTP7wgEYIHApolmdQDISBwAT0q7CudASACSQAOuTTscZrm95UEFgQOo9fxpyXEiMcMQCMYBosB0QPfqKWsBLto1Ajd1A7DkH3wasQTzuxfzWAAx8wBBHuPX3o2BI16ATWaL6Zck+W44AABHNSx6jHnEwMZ/MUXCxeBpQQarx3du5wsy5zjBOD+tTAgjIwQe4pAO4pQKYWA5JApd2ehoAcSRSg03ORzSFgOvFA7jiTnIozmmeYvqMUhmjBxuFFguS5xShqYCCMhgRTGkReSQPagVywGpS+ccDiqYuFBIyaDcKOckn2FFguXC4x3BpSwIGDyPWqBuyOgH1JppuZPaizHdGiSCOQDUYUseMCqRuZCMZAqIuzEkknNNJibRf4JwCCfY0oUms9SQcjIqdJ3BweabTQJoubOOTg/pSrGDkE4NQC5B6ggd6cJ0YcHB9+KnUehLsxnkGhVBOKTzUAByKTeNxIIA9SaV2FkURq9pucN5gC5wcA7uccAGkk1e3VsKHkGMlgMY9sGsTABIGPQVFIdgJBAPH0pXZVkdFHqsD53ZGMYGCSeTRcanCsQMbZd8gdip9SD+lc9G37osCQTnJ6YPaq6SlmiySefXP60XYJI3ZdTmFuZEPY9Rg1lx3tw7gSjCk8gEjj86R5S0GCeoP8zTZHLEHOCAOQOuBSuFiSG9c3CKUQBWGME5HoRzWsmqzHJEo2g9WXJP5cCsbJZiUABAxnH+FXolzaMWAGAeAODjnvQM1ItVLMA4UjHB6En88U261VEjxEMSnGA65GD16GsS2uS92yNjAyQMDjil1OQqAIwC5I+gHqaE3sJpG5a6mJ1w0eHGSSMAHp0JOc8g4qRdStypJLDBIxjJP0wa5aCWdGIYgZGCVyMg49uR0qRQnm+YQdzEjGM07sLI6mC/gnlEaCQMc43KQOBmrZxjIPNcxZamIJUZoiQARgHnoR0xV0+IFK5jsmJyQV8wU0xNW2NpT/ADNLjPWsH/hITnH2QfjL/gKjk8QTkERpGmcYJySuOo9DQ2CTN+ZQIWJ6YrjdU/5DI9iR3z0+pq4+uXb8eYO4B8sAk1TkYvKXY7yRncSckn6/zpXGkZg4s5v+ugq1HkTqSSA0YGc4BI7e9TZwCPLBB7ACmk5xiMEqSR6A9KLgUpChs2KjBBUEk5yecn+XFXbYATIP+mQP6GkTIUAwgg8ngYz7CpQ7KwIjAOMAgdB6UmxosAYwR2ApSwGShZCCehPqf6Y4pgnDYLxkEnHAwfbigyxuAAG54yRx9TSsyro7OMAKoHIwAPypXUEEgg9uK5m71uSfS5Io1aCYgLuyeB3I4znFGhasLKyFpcLIxUkq3YAnIz3yDmqINPVNTi06MGXcC4IQgZGQMgEVJpOp2+pxlogwK43o3Vc1h+LHN1bQyWwiljjy0jI2WSqHhG+jttUMcrECddoOTjOcjNV0JO9PHIx9KoatqZsIwIQsk5wREzY+XOCSewFPubyOGVIJCFMyOQxIAUADJJJ9xXEXt/K0Xk3HlykAsxcDOCAAM9CQM9McGpZVzpdR8Sx2uI1TNwrgOrHC4ABJBptp4ljuJEjmiMTMQMknABJAFca1zIWEpJLkAgSDJye4OcnoME1JFqLW0kZjX548kEtlQTkAjAHTg5PcClewjuX1e1gMoumEMkZIK5ySOoAI4JIrA/4Sm4gMuG8x2JK5xsT2wK52WWRgMyFywJJY9STzz3JwDURJAOASRxjGcUN3EdXaeKrqe+VZVi2yYGOgT3rqbaWO5DGE7lU43dj9D3ryqGQI4LAnBBIGOntnvWhbarLG1utv+58vI3J1bJAJJPGQMAUJtDPS2QrzjIxnIplSW+5YVV38wgAFj1PHX8aVwQMgDFUmKxCSScimHOeQalIxSUwIwTUisRRxRmkwuPDnAFKCC2c9Ki3KDgkA8cZ9elQXF1FBgtIoAGSM5J9AAOaLDuaBOFJPTHPFQM4DgZGSOnes261yCO3fyw7HGAwwADWbbavHEHDRyQlicOCDu9zwDg+pzzRZhdHRkkmkzVBdVtBGCZGJ7/KSf5CnHVbLGfNP/fBosxXLwpSAB14NZraxZr0aRvYIf64qGTXowuUgkJ/2iAP0zRZsLo1TgdBUZ64IwfQ1gS6zeS5xIIweyDB/Pk1SLkkkkknkknJNWovqJtHW4I68UmSOlc1Ff3MWAsz4HYnI/I1YXW5x96ONvcZH8jScWK6NyisEa3c5yVix6YIpw12bvDH+tFmF0bRUHqBSbF9BWQNdP8VuPwYj+YqX+3IcZ8mTPcZGKLMLo09o7AUo4GKxv7dO7JgGPZqin1ud+IlWIfTJ/M8UWbC6N12AGWIUepOB+tQi6tQwBuoR/wACFcvJLJK2ZHLn1Yk1GSafJ5hzHXi9slGftURwP7wNV5dXtYycSF/9wE1zBY0hamoIXMzdl14LxBET7vWbPqN1PndKQPReBVPNITTSSE22PLkjBJNG4moyaM1VhBMWMR2MFbHBPaseSABRIclCcZAwfy+la+abIgkA3AnByMHFS1cadihEoiXdFOApONrAnnHB45Jz+FUZUZJjGxAx1PUH3rVNojAjIVwMgrwRzwSP0qlNDuuRG74IABZjwT68dalrQpMW1u44HZiAWKgAqMA9OPr71cXU45cLtfJGMYGCfSs6SApIomzGG6HHHHHSmkmByUkGRwDnkg9P0qVdBZMvyCOMJPDGRkj5VOARyTnFWre6FzuCqQFxknpn0FZElyzuCZCQBwCOCfQj0qQPcz4AGUbIAGADj1xVJ66A1obBYbSQQcdeazJJZEYyYAIPKjqT2NItpMVPIKk52gkc++atxwIsOGUAkcnHOfrTabFojPKhlDouAxKkkZOahkjkXJYEDoD3Jq/BtaF4skDOAT1+tQAoGCZDBcjJPPPU1LSGmUgrE4ABzTSD6dOtSgEkBTjngUIOSScEcYIzU2KIiMDnGTTQSDUoQtnaCSBk8dvWmEANjOQKVgDcaAQOtJg0h7YNKwDuKCcUmacHBjIIIOc5pgNNIDkgdKCMGjqcYoA6+KeNjhQGI7A8/lUgdBIBNHtA6jOCPwrN0dZV1GLEUch5JDnAIAxnPqDXTRSC5LCMQTtjLEnlccHOeoxVXBIzXuUY4SNQBwO+feonLA4YFR2BGPateOPJACAsRjapyCeenrUgicEMQMk7SjcgHPIOegz70XSCzZk24Rsl2CBRkknk1ZMsaKABkHrtOcfWrBikneNWjJRTnK4ByO3sB+tNdHyA0HOTkEAHAyMe9Ju40rECTQtkYAwOmMUrvETguuR27UpiMOCkUhhODINoJU56j2FTyCIKQYMgAE4GM89jigdylIkbAFSAfY9fwprKAwIdyCcEgjNWZEjaTzEjBOMBSMA5/rnvT7ZYWYpNahXJHAJxgjjnPFFxWuVmjaPGJyOfXj+dOHmgAiZwcZxjirTwAqAWUE5GGI4AqA2svBQoVxzg9PzoTCyHxzuMIZnY+nAGcdP0pBcEvggEfXkfWoTbEAEXIIzyoOD+n+NP8iNnBMkioPvdyOO3rzTTE0mWgeMkEex60ueMmqQSAOSJJGwAcg4+uT9atJcEAhASCckuQcjpiquKw/NApvmxnGRtBBwQSc/WnLPAigu4AJxlh/P/AOtRfyCw7HBORTSTUD3sYfZDIpJPJIJGMZ9KGnkZMswAODjGPy4yKLhYn+poDgGqwkkHB289Cc8fnRNOIo0ZsZfoACSfwovcVrFsuKaWBqoJyQSMk46YpPPbGf5Ci6CzLYYjoTShvqDVQTlwCh69ARwD0wT9aRbsGRo8fMp6GndBZl8OB0AzShwMg8+lUhcgKCSCScYB6emc1DPqkcGQQGIPRSCfeloGprFwQOMe+eaxNcumWVYlkbBABAPueoqA6xPLIBCFRQc5IyTVG7M08gkkZmPcgAZx04AqWUiYNIzDEhwM9ec03940qAElSCCCP1zSCUrzgk4yeCMU2EzyyElCqAYBweTSKLoXy7cFiMBgCT0APFVpWjiYFTuUHIK8j/69PIKqY2DEMMnAJHUZFV5DtY7TIAeQBGRjuOf06UrXC497iNkKYkIPHAwarzSySnIDxrkDGeccdu56+1Jc3PlNtBBIHPOTzg+mKgF2zKAAKeiBs21YhQVAxjIyOfxqzFcSNhR5YBBBAHXj61mC7jVIVUjcwGcngDHfng9OKmW6jgjSSc4JHIHPOOQKTBMtiALMZVUZbqMnBqK5iLb5GYgYAIGSAB6DGc81GdWtxEr8kkkFeMjHc1BLfR3WAkhjOOFYcE89T60kFxBOVOAhV+cljkYx61MjeZHlpACe56fTIqqVZQcggtwFJ4GPapgF8k4IABzwPzNMYpWWIBowHQcgAk5/GoxcyOwMcagEgEknIPualLhIwvI4OCO/9KV8bSCTnA6YyQe340WAhe4YK+QBjI3A5HsaQXShCSADjt0IpyIki4UjBGTgdR/Q0CAKCCMqDkYPce/9PelYBomBySQBxx35GMinMSUABO0EEYIHT0NOECEZYjgcHqB/hUUiMCWUhojySDnHqQf6UASOS5JJyeh9xTVGwfKSM+ho24QEOMEcHPX6U5YicYIIPfNIZLbEeUAScqSP6j+YpzEowznBNQkNEwyR0zkYOe1O8/BAcAA4yc557UDJkcfMMZJHTHanZCgAADHAwO1QhgGyMkkf5xQ7gDqPw7UATuQYmIPQZpwIA9+1VS4KEAnkY471YHQccEd6AHTY8okgcAnJxWXDdx29xFcxYSdCDgjI6YyM8dPUVcvi/wBicAgDHzEDJA9vxxWBkeWQflGevJyewpq5DL+oajJfyhriUsACEJwSCTkiqkcsZDI0ZbOACScDnk46+tV3cPjjBHXHT8PSl80CMgc5OenT3z60EkrsCww4OAMYHT25ppYjHqOp9aiyMYPXNGCwJGTj0otcCfeQBkAD2OaAwwcHBB4yeoqE8g4PB6AdaaXIIyAQOg9aLAWMrzgA89SOaehAUkKBnPfr6iqwbCg5yTzj0pQ+BySRSsB1MXiiWK+Ekaj7MoCCHJwFAGMe4qz4f1e4uNVy0pYzEgoW/UDGOAMAA1yQYDODgg5yetWtNlkh1CB7fO9ZAQAMj3ODTV7jueok5GegHUmoJLmCLO+RQR1AOT+QrCluZJSS8hYDJwTwPwqsZwACCSCMggVokJs25NWhUHbHIfTOBWXda3OBmNRGPzPNZYv97EbWUjnBHIHY8Z9DUM0/moQrKMnBUkAjnP19OadkLUt3GoTsS7z5LcheTg44JA9KhSdmYkjcDzgngfjVIykqQTyeAQMD6f40F5lAI9iQOcd6B2LcswcBQpJY4x3Prx34HFMklIARgAM5GcEj1B7VWaUsokJyVI5xzjoefpUTkZIBweoJGM/jQ2CRrxXAcBcEEDjOOfcU4kZrOtrhAAHGSOh64/GrfnIVDBgQRkEHIIppkNakpfA4FMLGovPQjOcDOOeMmgOCcA5qhEmaAaZmjNAD89aTNNJozQA7JpM0hOKaTTAfn0pCTTc07cP7tIAzQTimFjSZzTEOLCkJpKCQKVxik0hNGcimkYpgKTSZoJpM0CFzQDSEgDJIAqvLcGGTBG4NjGBjHt70m7DSuWc0Zpox0zRuBXIIx1znii4rFa9SRlEiEArwSOCQevNZSsA5LZPrjmteaVDGwBBIB4ByT+FYwAZyScAeh4qJdy0XgqzxbSpABwsjyH9B/SgWMQiAaTnOQRgD6GqRAB6kgd6ckhIA6D0FRzeQ7F+K2jedmUBVUYGD19/apYIDBMdqDYRjdnJH1FQW04DgHAAHJHerqyBlyDx6mtE00S7jxgAAcAUjMFUknAHWoZLlEAwQxPTBqvLdllK4zkU3JLQSTEmeN3fA5JAJ74qGby2wcbccHHf3pgbDA5IJHc5ApjOSc+2PwrJu5aQ9QqHGTz3FR5AJCjI7mmk56HFABB5FSMUEjIOSPT1ojIzhhkHoe4PrSk004PB607gSyRbCAoBPXORz71XkADEEZ96nVskKQGHqf5UxwCxJOMHgUwREcE8AAUmBSnPIpAOcUgFAJ6GkJxUgRSuSSCOvuKQIHc4BAA707Bc147+aAExybSwIJAGeeuD26fWoYJ5ra5EkMpSQgjcCRwRyOevHFOFrsgduGOR90kkZ7YHoQaltLUSg7n2sASAvUj19+alBqXLXVbqHB83BGCBgEDFWTrsr5MoJbBBZSRk5zkjpVOLTZMgMCwB5II/Xn1qSSyhKgI5jbP8AEc8fSrsmF2XRrSOAXaQFRgEAHI5PJzU8WpK8eRMAcklWOD+VUI7ONAGKAggEFieT7D3p4tod2UjBxyCWJAPuPrRZBdmkJ2aMSJJnzBghRgcdQfXimGeQhlViQT0JByBzWcYlguCQxCsQcAkDHp6GpDlEIjIXJzkYOAKVguXWJOAARzzg4/T86SSKQKUWSQMeik8HnPIqtGxUZIJ2g5I5z3FOF7INwJyD1yMn8+oNMZMRIHCnAJGQATjHsaljWTlFIB4Jwe4BzUIv2YAeWgCj7wTJP19u9QyX4JAWSNiSDkE5GP6UtR6GgLcIoLbzglSQQNx46Cmx2wD8hiScgE4wOxx35qo19KQY2Pyk5xgHJPv2ppvHLLmRhg5BB4z6UahoXvsqkklBzk4zgrz7cUhtSI1dAQCceuD6EVSa5kyA8hwTwDyQPoOtAlYIAJCI+xJIH5daFcWhaJwSrqQTnoOD9DSgRl0En7sPnl+duPUD36VUDuAwEhAPAIPBqNvM2nJOMcgnJPpQBpPHGI5JEkDADII5yfqOeeSKhI2OpD7wCCGB6jGee2R/OqqMGB5IOQBgYJNMfzVIEJJGckMMcHjGe/rQkBbE6mSWSQgEDCAHJJ9cdsflVdp8PlipLAgDAHfnH+FQRnzWG9gzKDkgZAHpVeRxBqdmoOVYEHdk4BGMH6YFMRdEyAgnAIJGQOD/APX7UCcMzKinnkDsD2/Cqtte/bYCG2qRnKjPGDwcU5LiNJVtkJDsCfXOPX8jRcCaFzuKlgSQNw7Ag+3rTpGGflkwc87Mkk47nH4VSuJ4om5n5LAOoGCvHXntRJKkdxHGZCMjgt1BzgAnp070AWwJACRNu2k5DDJ/l1qlfQSgtMxjYAgZUEEjsSMVBDdCO0vBuzmQgDucjAOabeai0ojEZUsMg4GSTjA60XsDJFUxCKQn7xyQOwqUTDcWIAABJP071n+aUUKzZYdQDnHsPwqGW6Lhkxwwxz1FJu7GrJFi41JjjySVHOcgZNPt9QuXjaMKHBHJxgj1OazQATknAqzDLsiZVJAJBJAzx2H50WEmaTXcaNsYyDA4IJwfyPNRG4gmKFyxIJAZicrWa0skhwTkDuRilCE5OaQXuWr2KNABEBhsEk8n14NU0iZlJAJCjJI5AHvUySMgAY8dh7U4yBl4BwDkYHencCEAAEOCCOAc4x+FSIfNxG0hCk5OBQZC5JYlgfX+tG0EYXAA5AoAbJEqkgEEA8N0yKBED0kB59OKQAjhsY9CaGBxlAABwTnigC7kzqFaQIVAAOTg/kOKalyYMRuAcHqD1FVAxAJB3Y608SggAkZJwQRyKRVzS8+NwBvUe5OM+mD6frSsgwWUqR1OCOfYVWiEBOQMHg9zkjnjt71KCjEqCCcYzyc/4UmNBFIpIGDkHnnNWdwKYUAMTnj9M1nPFOsh8sCQYzyeSPTHcjmkM0iAAh09NwIz6/hTBuxPG0hkcByAGKgHp+OecUIxWUgsFzkgKDg+uPao7OUlZmY5AJJ79RVeNg90ME4Y4PIBx/Kiwrlx8tIWRSCSMqByc9x70/ygpAkWTIOQWBwfwpDACSFkOQMYPNRkzqwDfMoOM/3setIdxxZVOVCjuBg5HrTy4cDIAJ55AABpoIYkiIgDqMZA+naoHYGQFXIHGc9j+FAXLaFcgcqD0OTg/T0oPJwCSBk4zgn8exqONgZSC4DqMjJPv04p5BA2pICRxtPY98Ciw0ycZU5zgEcHIBB9cj8qUyhSc5UAZIyCB7+4phw0eGIOeMAHr9KAqhcKASeCCSR9D7UAPknBjKNgowIII61iXMPksU5IOCCRxWrKVDKoAAIOCe/t+pqKZ4N5WY5AGCSM9fT6Z/CgTVzIRdxABHXv/jT5LeRFBI4OWHuM4z+dXpGtlmAWItk8NkDOPf6dj1qxcRxvFkGMKvBJOQASCeOSD/LNAkjEKgEg5yDzmnAkAgEgHg4PWpJEXGADkEkE8ZHaonJA4BC9sj3oJsOKsY2xltoySBkAf0pXcGPakZUMc9Sc44xjpQ7qFCoSBg5PQnjpgcVGDiMDg85GRyD9fT2pgBBwSBwDz7UHjBwPoaTIBHAII5GMfrShgeg6UgHKxBwCTxWtpFqZJRKU3KpHAIzntWSGG4Ejj0FWY72RYyFlZew2kg4zk/yFCavdgzoxfLJM8S8Op4GeGH1/Pio5CSQVO0g8DGQfbjmszTJIkLySyAFRgbiST+Hcc4q2JRMrFA4KkAkjBJPT6CrTuKxYWaPGTkZJyW4GfemXKRyKCUBPOCBznHY1DHC7qrMAoY8Fhzz6+h9qke2mCkCQZHIBBwT61Vx2KUm2IEMQGxjgEhv8D0qMTh1MYJOcY2j+lMni3yne5jOQCMZGT2x27cGp7OxYSSmQAmIgHBGBwD+eCKXUBjkEYQkg8ZxjI9COxBqEksgLE5GQc+orSmgDAMSBKxAHuewJ7j1/SqkEQDyxk/OBuAI5I5zg+nfPcGhghLZhvAIzViRgpPTHBAPHtVViFI2g8jOMY4yeaaHBk+ckADjjpnvQnYGrlkMP4upPHPSrEQAGRzVPdHgMAW7Ek4/SrcAkA+6QAe+Bn0xmmmJomAzQSBTjIobJiIAGM5Byfpmn4DIT5ZUAZO44x/jTuKzICRRnFSGWFXAZCBjk5NPiiEikqFAGeuTn3p3QWZXLZoyKsi3UkkknsABgk0vkR9wR2xn9aLoLMqEjtRkmrYtYyCeSeuM9qPIjGMggkcfX8aLoLMqYJpOgq4IY0A3DJPXcelDRxREMQBz3OR9cUrhYpE0Zq4s0IGBsB6lsAVFLLCVzkMScEZ/Xii4rEGRTc1YeS2aMDfnB6AYP8qztQlQFBECF6nJ5BB4Ipt6BYtAFs4BP0FL5bgZ2nBrOgdmctCWQE55fJwO2O/PNaBuSQQpIIAyM5OaSbY7IjuCiIRKduRkZHPHcD2NZwJklLEtwPvEZx3PBxTZXkilJkYOWOSAeue3tVcSEZC5GTkY7enNQ2xpGpGkSgmE5DAgsWzj/AOvWfPugfb5hJB5AyACD6UxRIyAKQAT09/eiRWA+ZwwyAMnn/wDVQ3dBbUjMjbi2Tk8k+vekHQknPOSPWkIJ6cUgBA64qRjzgdSMelISO1Nz2IzSgmgB4kPIAI9+9PEsioQDgEcjPWot2B1yT+lJuJPApASAkAcZOacSWBGce1QhiTSk4NADy2MAA00knIyaQn9OlIDxweT1pgO2nIIpxAA5zn0phagE4pAPAJOAKUqc4zzSKcYx3604E9Rx6UAABAwAASetKVBbBPIOMkcUBiCcAY9alUgoeMeuaadwIXUAYVTnsfWiOM+WzFTjoT3qyFjZQCSecgjg49KJWVFMaglDj6/jTArzEbQRkcAAEHmiEFwSTxxk4qZXJUqZCVxgADOcenpTI/M2sgIUEZJx1H1oAfGMK4YDJOCB7f8A16dFMYJEkDgMpAOBzjHSo0IHJJPGCPSpMBWB3Dggg47+lQBNc6hPcyLIcAg5woABPr78dc0sWoztIsjnKLkBAAT06+3OKgOGfOAGyTwAATn0pFUDLKCeecnGD7+v0p3AttqswkIySMYCcAYA7/jzUv8AapNlIRgMBtBIGSSOuM8VmsDIBuYnnJBPbv1qFwUJHbrjOaEwNWw1CXncwbIwFYDBOOc++MYrRjnDYyACQeCcfrnNYumXZgkIbAUnJJGcEdx3z2rX+0xSKZPMVicEgHBA9h/OquCB2Yy4iMZJ5Kk8g9+vtVlXwSARjBPT2rCuLiMXTyRggsowpBBU5xnB4Jx0xWgLy2eMbZCrYGWIPJxycds+nai6CxaaYhiEIwTyAOnHemyNGyjgDvkDH4VQ1CWMCEQzEkHccDH4ep4q2hEMQklAKKcngHj259xxRcodEVdiEJABIPfBFSSIhVWYnD9AAOemayRejyZSkYDtNvABxkE5Ix6cY61PNqaNJlYwADwOwx0wetFxXRbWcAkE5OSASOSBj2/ClLMV4AIJGcDkj8qy7u+kn24JXaCAQcnB96fBflWy/IAxj17ZHHHrRcRoKkagnaUc8huoPtjimmUrEcgZBOACeP8A63eqhv0xnEgKjA6DPpVI39ycoWyCCDwCQD79e9Fxtm9G0jgEyDcBuAGcGkt7xFa5EpDCHAB8wDdkepB78ZrG/tGcwCJDtVQFJ7njHJqqSpAAG0jpilcVzR06+JurgyRNIHy5CtjaBnJ6YPHfApmqXKTXUT28ZBQchiCCTyOgHaqIcqSUJBIIJBwSDwR9CKYcE5HBp3C4+AmIg4AIIIyeMfSpIJHS/SdufnySPQ9f0JqMMOh7U4SBeBjii4El3unuGk2gA4GVzzjvz602QO4Tcxwg2gE9BnPHpzTDLznBAxilD7lwCATxU3YEbLzycEd8UBSCCDkg0u4nhjT1AHQgZouBEGJI3AjHTIpxUHkjp6mnPzxkgH0NMCAAkZIFAC7AQcAHHYGgEAYJIJHIpFIbJ8wAjkDBJP5DH51JFFHM4E0oiBH38E4/AUwGFARkHn3pMlV+9n2xRKFSVkSTeAcBsEbh64PIpASep4NAChgcBhTw4UgAH25ppXORnn1o2FuFUHHJJPIoAVpjnAwAO1N809Djk0gt5GYADJJ6ZA/nR9mmYnbHnBwACDTsA8SkEHAJBpssokJJGD7cUr208UYeSMoM4OeMVAcgUAyaIAMMEAHg5zx+VaccQY/K0ZOcZAB596yYnCg5zngg4449a1NLxPG0ZIBHIAABJHp60noUiQWpYYQRnHOAMDB/r70oWZOO/fGKspEBK4AILHIw+cHPYdcHvUZURzFSTiQZA64PTP40rjI4y+8kBgeAOxyewov41aO4LAkoUIyTxkAED0z3q7bL84BHIH9KincE3QMYO0oDkkhs4/LGaG7Ba5gAEEhSSG557fWmjKsOhwfwNbUlpFJJLEsYUxoCGU4BJGeR3xVOO2GSJFxtQkMuOT700xNWIXu3+0F1JAAwAemPSpDeNJjgDBzkc4pn2USAZcIx5xgkHPvTPIlQkAZA5pi1LxkDFQvQjkn1zTJAEVirAAgHkcZ7gHtVMF1cggjAyc+lKBI7quRhiAD174pDuXLFRPeSnkFQMA9OT6VccKZHHlxkb1Xkc4IGefzx6Uy1t47aXEQJaRclmIwMHpjFWHCCR0KknzFXcTjJIByR7enek2NIqy8IsgkEY3FSBkjGTgj06AcdabPOIVLE5IGAAcg/564p98VGmDaCB5pAycngnn8etZU025cMcngd8ULUG7C3Epdgc46MQCevqPTjHFAvGAJYlj0wRwQeucVWJJGRikII4yOKLE3J3nw4JA6AkADBPX3zT/OLKSzDLc/Ljg9s1UAJ65xSnNAXHlyxJckg8nHU04ktEQFGAQSxPPTpUJOD1zTS3qaAJ5EKKDgLuGQOuQT29R05phHltwQccZHI+tSSXTy2qRuxYoQFJwcAdh6c1Ep4IJ6j160CAEZGaQgDpSZAGTQD64xQAoYZwcc+lAIzxmlBA5HB9aUDJBBx60ASBipGRgEdexra0IAxXBZgcEZU5zjFYpIIxzn1xTldoycE9OoOKSdmB0s18IEEckWQSAMHlgTnPB6CqlzqZWIMmY2boGwSB3PuPTNY/mbuwHAHB6YpCS3UEkcDJptjLRlkuFJckqOQCeBx1x60+K8NuWIUMHUKQ/OCCSCO56kYNVVY4AIBx6dcemfSpklQFDjGDk8d8dqEwLttPJ5m54zISeWGSQOOB2HTtiprmdZgJlCiWJgIwBkuT1GOpBFUJLvzQQUBQ8kEnk9qck8QJkmHmynggjBHcYPbnHTmrunsBGWQrvfAQckDrk/54FRAbWO8EEnJ5zgdhmpPm8543kRVjG8ZIwc9OvUjJpschY5zkEgEjr9BSGCgE5BIPOSO/wDjVmO4lVSEJJI43cEHrgelR26xkk5AO7GCe3tUgaRJW2KGIOeM/KOnJ7enqaAFJyC4ISRQCABwR3/n+PFTRTybFDAYJwASQCfXPrjtUAAnIOQ5UgFAMAH2/wAeaikUKoAyc9m5wSc0wLJh8yMFCoGSSu4kj147CpbZZvMRFIXJAyASR759O+KpxMFkVGwQDgEk5x6elXC5jbaoBXJGSQcj27UCLpEhClZQWycqUwQAcZJ9TwaiLStL5YdOCcgDoeualWUKQACCMAAjPJ6YFAVWXAIIIyTyOfp+NAhjNsXJYZJxgcnp04p8RV42ZgwPIAyeBQGRMDg4GRgYPvg/Wo2lkDDYFKqQSy9SOvIJpXAFEchKs4YdSPT05FRmCJyNofJ53DuM46GlWYO7KWwAcgAY7+tAlwTkgAdOM+tO4WHC0gDENv4OACcc/XFILSHgAMSffp+lIHGOHyQOp7n/AAokeRSpYAjIABHJB75HHrTuwsgWC2aQx7WBAJOT6day9RWYTANEoVBuDRAkEZ6kk8c/Skurl4LiUxSAHOAcA8cdjVaS4kuN8lxOWkAAC4wCM89OBgHNS30CwJcGOXzI4wCCCMEnaSeB9CfxpJZZ5pnkckSt8xyMEjHYfSo45WQOEJ+cbWGBgj0/+vRcTvKR5jFioADnrgdAfelcLEUrFmyQCcZyKaCQAR2ocg4IHbk0gbC9jmgBwYikLFsZJ49+lIDnk0FaQATmkBJ7ikIIGMZpBmmBICADg0biQM5qM0bqVgHHHcYpD1pCcigHJpgO68AUYx1HNJnA4pAaAA4Bx0zS0EYHNIDjBzQA8cmlBAGMc+tMzgUZPX0oAkHQ54pwJxg1GDmng88nI96QDwSSAMVOFOMggjOCBUUeCSCM59KsyTBohHgbRyTzQgICdhHQn2okyCOAPfOabI4bGBtAHpmmEHAycDrRcCYzrgKUAHGcDrj3p0YBjLMTgZ+QHGQO1QA7ScYPoSKlUx+WSxJfGAAOM+pNCYCAnjBA54xRyT1x6g01WJyAc4pwHuSMYB9KADI6EAj2NKCCeMqCMDngU6NIxktyO4H9aAm9/lwB0HOKQWEJOMH5iSACT1qJlCqQRkk5GeMe1OkUlcE4IPTGfwpLgAAPgZIx9D9KEBEvHJyPcU/cAQQCR796hySODTgxHBGcUwJXkJc7gcjsetPEo9RgdieagYkkHPPvTGbp6gYJoAuhgVzkAVGZMgckCq+/5cYyT3pQCQOeAaAJw2R15PpRkAdTzTBg5GOnfNAIJwAAPU0XEO3EAYB5NN3Ekg8fQU4cHBIB7UuccnpnAI70XGMIcE9SOxo3E9Tg9qfuBIAGT7GgAEjgZouA3cwODSkHAJBAPINL5iqwBXOO5q15MkkQkWMlB360XHZsqAgnOce4FOAU4OQf0zSnAOCMEdRSHA5IGKLiAgZzgUhIwMYpwXcRwQPenbFBwQMUXAg35OOvtViOE4ywH0zzUWBGN2Oew9fepYIJJcliQD3xyaLXGtQdABwCCOhpmAe5pwkaJzFJ8w7EjnFMkAVsjkHkZpDaHBCeC2Rn04qYWkhj3QurAKWIB5GOTxVYMSc45qdMqc79hxjg4OD+tNMm1yAqyOVZCD3GOaQja3OR7GpXHXaSffNRlSWyMAnrnrRdBYV5dygMeF6Zx/Om7xjAAIFKVB6gGjZGhwzAH+7nmi6YJAGxzgYPSlJOMjBHvT1tg6koQcdAep+lRhQeASMe3A9qLoGmhQQRnOD6U8SFWGD78d6YVGeM8d6Amck84HHvQBZnnMyEEDLEEnPf6VUeMgZGRUnIAYHB6EGlOGBUEYI6+lMZXCjA6n1qWGXyyAMEE557GmuoQ5IGDyM88fSnRywk48ok9QM5yfT2ouCRfinI5BIyc571Fc6j5chQOwI6kdR+NMkUpgCMpuAIVic809EgkUGQR5PXJ5zSZaTehY0/UcuCSWA6gnJFX5IvNEpUgCQggnOBjHWso21sIzJC0YZOqg8/hmr63O5EjBy/I2jrwBkUmO1i0IyZ5JAQdyhQB1BAwarlU6NIQRxyg5Pp1qompiJSCCGIIG08A9jmmNdxmKNiWYqACTycdjTSYros7VVshiQORxjI/OpRErKASAWAIBIwcnAH1PPFViW3A4JA6GroiPkowABEgckkA4HehsViLyA4KeaCSMjI4OTjJ4z2qIWMbuGEgIU8MvAJ61a04idPMACkZUgDjAII9vXpTbKIoTGSPlHI6gduKLhYURqpQOQZNpAXPBGeT+eKkRVkySATkHKk4BHGOfQ1HeQFikmQAARj6nNTlRFGeAATk8+v1pFFPVISbJvKBwjghQMkg5zWW1rGIiWEgcgYKgEfj3rakMhUcFQCCT6gdvxqi6RoSu8AnBwSc4JwP8KE2S0mZUsQjJKyAgkkZBBx7j1qInPXgetWrwBpAQQUIIBxzweePrVJsg4/SnuS1ZjwMAnJA7e5phJIzmg8Dr0oRGdgqgknoBQITODyOvegEHqKnNnOEL7NwUZJUg4HrxzUOARx1IouNqwHH50gPbsaeiAjDA5+vFEcfzEFgAOpNFxCFT1z06U0jHBqQgqSAAc9Peja2OQAMdKLgRg04HFAUY5wOQB/jTTkdAaAJw/y4IB9wOe3+FJkE5ApsQLAlsgAZJH8qlD24wApGcZJJ4/+tSaGlcbuPsKUMWyc5xSyRKoLqxKkjAPJ9waaMDBGOeR7UWFaw8sQMEntx7UmSAQOR2oUBsEAE0EjJwDg9aWwDkcqMc5PA7809WB5OCaiBwTnv+dOGCc46UJ2BD5PLaVcnB2kdM4PapVUPGzGRFC4GCSMdgR6k1WJJkPHbA54+tSKQpyCSQOoHT6VaYxQH3Fc7SDjB4P/ANalKNwQ24kZODkkZxz70yTkkk8nkkUqkgHacE8HB/GmmA4OyNjJBHuRg05JpUJKuc4xyc8enNRtkgZ785o6DB5J7UXAkLg4LDJHcdR6VbFxC0UQYspzh8AEYz19zVLypMZ2nHGTkcZ/lTckjoQOxxii4mWUlAIG47c4I56f/Xq0t3CqjdG5YkZ+cjI79+tZwVsckAdvWpAC5IDgnGQD3obQJO1y4uoEEYjQEE4JJPFLd3pishJDgFiFAB5HB5H0xWdkoxDA5zgioZyOMj5uBnvj0obQXOgiMN1b4WSRnKAkmTJwBkk9cY71GFCEklggGRkZJ5z1H1rNtY/NkQA7QzBMg4AJBwD7VpNanZjMowP9dI+IwfQAj04poLlSe/IBRMEA8nHb2zTZ9TkdSiFQCOSox17c9PwqpKArYBBJAJIIIqAsTkHipb1AJGMkpLE5OMccVGRsOQc+4qQK+0yAEAEc9ge38qYWJPPIHakABzgggknoR2+tD4VQQQSe2KaGB6ZprkEdcmgBSc5IGB6UzqOKeCAMU0EA8jmmAoIJGOKUscdcimH7xoyefagBScikJwKCTSE4oAKOM0gOaUCgAJApAaD1ooAdmgHJzTRnvS5zQAuRQTTTmnDkUAIOacODmkxigE0APAwc0oPPQZpgJBpwPcCgCaMnBIA47mhnLHkkZ5NRK3BoZsgD0pAPLE8dqBzxUYYkU8GgB4U5xVm2hDAswJCkEgjgjuSf8KrBhzngds08zErtB4xihARAkEEE8VKHLAAAADsP61EWPAJoCnkggAD1/ShgSxsD3II9O9OA7A8HkZHSoQMDAB96lDDABJAPIB6Ck0A8sSoBwBnj1zSEAKQUJBHbpnsaaSzY3EMOgxg4oBBAwSRgg4HI/CgCocg8rgGjPap5UBxgNnpuPQ+wqGQAcDgdjTAVCobL5IAOAOue1MIycilALEDPWgjFACA1IrAZqIHsaeAM4HBPehgPJJ57+lIMgcjA9aQADJJPTinjDZOcE9z3oAaxBPynJoVgCcjNKAFbkZFNkbacLxQA8AknqOe9OGASecd+ahErAZwcevalE5VgSATRYLGkRG+CVB9Dir1tKQu0EY6YzWUCksQYMQAMYB71OiwB0cZJ6Hk4BpM2TIrpGWQswwCSo55OKjUgAhgPpU+ozlpQuACoBz1zkCqgYkmmjOVr6Em855PTikUlmxnA9aYQCaQHaScdBzQSG8SXK5GACMZ6e1bQvyAUkjjUYxuUE4HfisO0w12CBkAE49q0TG4YlCCG5wVyB9CCCKpSaTS6lcilZvoRXk8LsQseSFwGzjnPUeox2NRqRLEB3Xn3p8sBIC7gDnJycDNJFA8QJI4xjjn8cik3cErNoaQQcLgk8A+hqVLGZjkMp49SMH8qjCh3AbIOc5HWmwJKk486Z/LJwWUknHtSGl5F+exMVqCHJKnnI4xWfyHGc47nFWLeG6JdZp2EajO0Ekse2Ae1Rlck+gJ5z2pMGuthmCDnk4Oas20cEsXmTgF2ySSartG/BGPrmnCAhSRIUUnJUEge/fFCugitSwtvGATDIFABbJBIOPQgUkqgsHYAMQCVPY9DmlFvC1yjsrqjEHYDjBH9KkuoA13KysNmAemMHHSizNGk0Rx3C4O5QQOAEAJNNkUOpdIXjA6hscj1qewMMMjSGQEKOeOnvU+pTrPCk0RDIchiBg56jNBLWhk7sHrnPUUBQJO/rTjtPGBx+dMcgEHGcd881RmWYQglDsARgj5hxxVmOa3Q71MYA7gVUt2AUlxkE8Z7jvU0YiwdsYKMMH2PY4pM1TViW/njukSdSCFGCSCD1qhJ5bAEKCM4PHete2SKeEK8QKggbAcAn1J649h1zVe/QJIY1RFC5GFUAH3wKLNK4X1sQRbUdiIQF2k4x09s+lVbiQuwdcBjkYUEADgVo2CCVhGyjDEjaAec/rTdQsILK9MccuSowwyDtJ7fQ0JdRS6IpiyByHlBYDJwcYqAo0DZDFkPGev51fLxiYnyxkg5JOCc9/pUsL23klFBBYgkqCRwQQR7cUXY2lYsWV7HHCiMojiUYBJySc8k8VJeXiCJgJCpJKjGc8denbBrJnikUl2AAJz0I/nTRKBgMCcnAOMnOOlT1ITd7FvT55mHlwkKoJySMgH29TVuQyWbCS4KyRSnAlTjB9CD0qtGsaRCNTt4yCBnn6U28lzZCBpgEcA7sEkEH0HPAFVYtqyJ5NQhfAfzCgAztIyD/UVIby1aMhixQkDAyMjg5HsOQe9ZZFlkbZ5Wz3ERAH1z1qNopEwWIKsMgqQQcdvY+x5pWIu0bR1WAB8gkDGAe47+wrPeWSVnkjgKoSCFJycDnj8eapR5ku44h0ByQe+OcVpI0wjc+SSVIIHc/kaLWKSursy5mJIIJwMjB6gk5OaiJBI5GauamCJ4pDGYxKuCCMHI74rPIKkqQKaIaswYYbBq1AuAI1x5kvUnsPT8SKqHJOTWjpsDSgSBTxkZPAI9Rn0oYJXZdtrV1wRcsp6ghQQD/OqF3bmKUklQWJPyng47gdvpVwwCJZI3klQnDBhz0POMcd6q3MQkupAjkjOQT0560jSS0KwIBHHHHXqKUlASQSQP51eigEi4S13AD7xJBP45qCe2CKzRhgFOGVhyp/rTuZtNK5XGCBjOSeAOgqZbYsuRIoY9simRBSw3YCnJODyAOv8AQValMTxAKiAgZTAxikNRurlKOynuQxTaFUlRk4yRU0ekXZVmHl8AkqG5I9u1BlurRQI0BUkkNgnPPf0qwbzUUmSNY1YuAQqrkHPbPbFO40kUAuWWPIweTmpBAAC6uSM4HHQ+/tUm0QXG18Ekc45AJPT3FSRzsAUAC56ADk+mD0ouNJCC1cblcqImQEO2QAT0HrnPaljsLY4U3bFvVVGPw5qeUGdEEpxgZOB1NLHZwqQSXODmkNxuzOljFvMY95bGCGAxmmp8xOSAAMkkVra1HHLZRvFGFaI84GMg8HNZdqgLANyvUk9PpQQ1rYXdHyBk56HPaggqoIOQw4Iq+rWxGSIyBwcjiq98I0IEYwGwQAcjPtQ0NxsrlVjg5Unj1p4yQOccdqaCOpBHagkAcnvxTTIHFR1zzxSjBJJGdozj1qFzJnIBC9jjANSRMWkUYwSQAcYzTGkTi5lKgrCWA6YHAoMoY4nTyj2Ygjn61bVyshjSEkKCQc4BxUgJubdxNFsxyMnNIu2hmkkHBOMfrSloxkAk5GOe4zUUwEUhTIIHpxURcHHciixm1ZmlbxRykKwyAMkDqTU6WEBfB8zBqlIkdzaAoxEoIBYg5GByOO3NRi2lEKiO5k8wE5BJAA7YoSNE7FrUFjiuhGpICjkdwO344qnIA5GDkjPXvT7oBWSMymUqMyMck5J5GT1qMEA57dqNjN6skhJjmSQkkKwOAcE496utqDSxOGBGcklmyAOh4PJPas9QznIBwPbrRKpBHGAMsfb0ouwSJEzgE27FD0ODk+9MlixhkyynofT2q5FdBkJLAYxk4JH5dahdwbtgpBRwCDggH8DzSvqW0rFU5MZBIHIwM96jdSME4FXWiBHygD1GMn9aiKJgGbqeBgf1ppktFUKWyQRj0J5plXDbLtJQ5B6joR9armMlgvckAdqLiasPgtZpxlBx6ngU6SxnjBJQkDqRzWmkEbAAsQF4AzgY9aZOhtyChO08c84NFyraGNnPYU51UAFSTkc5GMH2q3cqksRmwAwOCAMZ9D9aonIzkfhQS1YMcGkIpwztNNznrTEJilB9DRinKmScAnAyBQAcEU2nFCACQfwHSmEYPFAxc0UnGKM0CFJzinAgUzoaXkUAOPBIxz60A0nNJk0AOzS59OKYDRknmgB2QOlHNJxSg0AOFOJ4wKaDQMZyaQDgcjHpSg4POaYMdu1OJOODQBIQCQCQMdCO9KFBOWGBnkinAkrgrwOMgfzphwuBzx15yPwpAIdwbqSRTgSpBwcH1qRUj8sMSeeARxUZUDBDMQeOe1MB+C/JIwD0AwBRuIYDnA9R0ojUkHaQARzk0hXcpG7A6n1NIBzgg8tkHkgHAB+lQSKckoPlHf2p8iRgAl2xjkHk/wCc1WJBPygge5ppAOLEgD06U4twcAE45JFRgjBBzke/FKDnJyfTiiwAMkknAweTjilORyMkevvT2OVAzkZ654zTkiIQkDJPGD2oAjBywGKkdCjYIJ5xn3pkagk7gRjoasHIUcgkjg9AaGBE5J4Hynoeeppy2h80BiCCMkjtTShJJGSMcD0q9ASYwXwD6jv7n3pXsVFJ7jN8S4jZSB0OAKc8FogIABYjOD1/CnO5ZiBHuC9cDk1HcywtGZApDkAA5z2/wpLU0dkiKJV+YBgSADgd/pSxECQjB5HfpVTJJyCQRTg8gIO41bRmnZGjeWgaNJhIAWGCp74HUGqRicLkAkYzleaDK7HLMSQMAk9KakrI5AJxnIppdCW7u44LkZHWmPwCCQM0552ckk4PqBiq7Ekkmm426gnc0tPtti+cSCXHAHYVJNiFSwJBHQA8GqtpemJRG43IOgzggexq1O8M6ARPyR90jBFQ01qWmmrIghikujlQMA9ScCrJtp4gXABHUbT0/CofPmtZBDDGCueAQcn3zVqe/ntZBGYEYEA8ng5oKS7lGRsxlwfnB6A4qxbxO8pKAkoeOQM+2TxVS6ARMgkBjkDv69altp5sB45CADyAcZ9jR0BOzsWr7NqpCgqWAJJ689cVUhhN1IVDFUUcmrGsSF0tpM5ByCfcYIqKwSZo3aJgCTkk9xS6A9WX101X6TMGCgA4yCR61SL7GZWHzKcEdjV8xTvboyzbDnBIJAJ7dKZeWRModMyO4C/KMkkck470LVjatqiK3laQFdgUdzUryf6VKFGVAB+hwMirFvpU6SIJysYYEkA5Ixg1HLFHGWKbiSeSx5/Sraa1Yk7ldLmNGYERgEEEE4x9R3pLufNrHGqKgJJIA546UsYD3AyDkd+MVsXWiRXVkJYWEcqLkhv4uCcZ9+2alJscnZHLHBHBOetNBJyCQT6dM1auNMu4LhYpYjGzDILdCPUEcEVVnH2a8KnEgQgkjjcOD+FOzRkK7HIHJI4Ap8csijABJ7DHWru0GMyRgEsM5IwTn8KQPJFEGMYJzgcY/OkaqJA15Lb24IUhmIIJ6Agg8juDyK14ZrfULcTHaGIAIJwVPpWNfF5b0KcAhRkYyBxk1DYrPKXht8kkbtoOCcY6ep9qtOyszN6PQ6Q3EGlWzzKFDgYGOSSewJ6e+O1c5F51287BCSwJLAYAOQeT0GcGtS0jWaOOW6BkCjEauCQBnBJGeSfT0HSpJGVA0SqAingDAAB9u31qrXJbKBUCNFlG4qByADzjnrVi3nSKBN2QW5+uafJBhgMkcZ564qJzGsYyoOMAEjpWTTW5smnsaBvI3je3YEsykqCOM4459awopC0+xhjaCSCO9asEg86LdHGz4xkHOPQ56VUurOSC9mLDALEgjByCcg8UJXCW6ElZHjHzGNlOcg4I9/cVQeXcwK8tyAWGAB6kepp1yhaQZGSO3eo4gBKFYZHfsRQJtvQlLOFBYxSDoAVA49MjBH51aZQtsQsZjbhiFbKkc/MD2PUEVHE4ClQg4ORxk59MVbkJu7YgAbhwTkAAEZ70rsdlYyI5dt0HzjJxn0zWknmknAOf72TjHv71HFpYdQDHIxIzuUgD8M1JLaz22QWcADO08HH+FNscbpalPUblpplDHcYwBn37imSEMASMnuRVbOWJPc1Zjjka3MgjYoCAWA4B7A0WM27tsIgpJLAkKMkdj7fnitBI5pwGJAXGADx+nYe1USoWEqTySM9iK0gQJATIxQjG1RyBQyoISd5IgiTRgqeFYjjI/wAOKplmiUggh2459ScVenCrpsqMWYhhgsc7TnHH1rMuWG4EDoAcep4zQhtWNC0vZnLokIJQEgKcnI7GmG/knmSaRFAb5CACASBnnPemRksVYR+YCMjBwc+9JeFswQucEksRnIHakDvbcfIFjncIAd4BIPYZ5pHYMwDqMKMDacDFQXDMFSRT8ygqahkkkdMZ68AAck0LULpaFy1lM0JBYgqSAeOR2zVkIEwVyoHOCRk/iAKq2ts8EJWUYLHO3PI47+/tViBAjZIJ5wcntQxpuxRWUXF0WYFifmJJxk44qUMVYYIwT1Izilk02WyDSAiWHIw47egI7GnRyx4xIhJ7Ef1FVa6ujNSs2mWioaISBsEHH59DioQCVdWuDkDIIOD7getT2pS8nEZHlwoC7kdcD+pyBVUqN2cZB68Z/wD1UmmtzRNMffTRppyRBzIZDwT7YJqpZSqMxsCSeR6H1rodJginYW0yiSFgfMX1GAAQexBPBFYracba8uI5JEUw5wu7JPHABAAzgjJoSdrkt2YBo9pUw5UkdyORTL94yUjjBAUAkentnv1zSpksRgAY645rTtbK0vGIkjJJAG5WIIOOMds4B4PWi1xyd1oYJYAgdQO1PjQynCkHBGa0JNAvPL8y3AmQ5wFOGIzwcHrkDsTVWBWhl2HKkZBUjByPUGk1YzS11LQmAcRkEnoOOKSWeN7dguGKkYGOQc9RUYlk3ZwDg8elMmvQkTRtGCXzgDggepoNW0kTGVmIKk56nBxUom2qQRyATgnI45qgoFxCnlE7gACB1B+npVmFIoYybhtikEEk84Pp6mnYSehn3EgdiTgFiSQB0zUAUkbgDgHGccZ9M1NlX4AJCnOOATnuf8KW4k3sgIARQQFHAFVYybH2bHy3GMjdkj8KsAhIXkQEEAkA464z+NVoiFPG5QTzgHH8qbJMzRuoYkkY4OAeRn+VKw02lYjWQtySST19zTywAz2A6UluY0k2khiQQRjIx6c9/cUsKhp1DHKg8++O340NE2uy9FZKVBkkJcjO1SAFzUE6taSoGYsrdCeCKnAjAdhHJhwQGznHNV75AlvFtcuQScEYwMdKRq0ktAAUsSGAHWlExecYyQvGT1xioo3UKSwAIHFRRSFXyTgE0mhXNMlTJGXJVec5+lWzdW4QBiCrDvg8dOazj5c8gSQEjBICnBzUjRxyCMNGCEGAASCB701ZLUepHKwjuiEIMbcAg8c9qgcEzAqpJyOAeT7Zov3VpECgAqMACmmQIoOSTkEjNBLLMc925kKgAKCSDkgnPQZPBp9mZp2McrZjwS7E5yMcDnpz6U9FLjeuGVhkHOD+PBzTsmCMlyM4JwOB9KVxpWtqVIwCxhY5DDIOemOlVp0KOc5xRHKzzgscHpwMAVeeITx8YBHUinewrXM84EeDxmozVi4i8sAE5NVqZLHAEkAdTVmMBQRGCT0JqCJC0qoDgscA1oiIwuI0AKYwWPJPvSY0rlZZyGxngUy4CuvmKADnnHQ0XO0SEpUO47SCaAemgw0AUUqKWZVBAJIAJ6DNMQqAFgCcZ71JsjJIDY9jWjPCtpbiO2HzOwVnIBJz6egqSHSYRjzWLnvg4FIdjLMGThTzjIBHWoipGQRyDjHpWvfWccEYmtxwpwQDnisyYhhkHBB/MUA1YhBopKeFBHPSmIQZpxNGCOMcj0pAM9ATQIBmlJOKTGSKXFAAtP6dOpoApeQKQEwG0EAnJHQf1qIEjr+FWSVYgKuCeCSOKjeDahIIJHUemfShMCMPgkHGD1xUoYYzwQD68iodpGAQQD37VIVBxggjuO1DAfgYJUkZHTqKWNgVwSSTwehpsR2kg8g/pUoWNiRgEjoDyD70gK1wMhSAQACDkYPWolQkHGMjtV8mPlVYRseAcjB9vWqkm8uSSA2cHpyaaAh24Ygg59KmQZyoGTjggd6MnJYYBAAyRzmgEKckkEelAAMKMMAcnkE/rUqIUYnJxkEEHIxUcijcTg5HenROCpBBwBnPcc0AOwCSQMY/zzSxuo4YEAcjJ4qGWQLIdhB56joagJOckk5oSAuRStJKAhAAySSP6etWnHAA4xWSrFWBBI9x2rTiaV0BkjYgjIZRkEfhQ1fYpNIQPlsMpOOcg4qhK5eQHPBPAHYVpxtHuBMsajOCWPI/D/Gs66EYu5QhBQMSCvTHtQlYcnfRDAT1HbrTwRjioycHINOBqiBwOAaCQRnuKbmpbdBLKFJwDyT3pp2C19CKowcnFbR0yFoiVZwwGRkgisq1tpJ5iqAZAySeAPqaG0x2a3GGpo9wBK5BUZBAzg08xCJiHUjBwQSPp+PUVZlRDCmwEA84HrSbshpXZZjJlt0YY3FQSD34pdpCfvAMDnByf506OMmFQBjAApRATkEnkEZ9Kg1Wxl3UpnjaQggKRggcY/x6VSVypIUkZ64JGa2pdOeKN4zhw4+QjqSBnkdiKxghEhVgQQeQRjFNGTTuPUlly8h2joCSfyFT2lyEfyySEbgEnof/AK9VpGBOB0HApp5PNME2nc6CJZGBjLHJ9BkD3Aq1bXBt7uFBgqwIJ7jBrHsp3eMAueOCAa0bZVZzNIeI+AB3PeiN7ltpo2JFcy+aCDHGGBBOCeQDVWWKOVyyyBc8lXBBH49KztV1KWARRRyFGxvYg8gdgDWrarObNZJnWSQruKqMEHGcdcE/lzW2j0Zkm1qh1lYRNLuLxsB2U5J+vtWm8UjKCoGcEFexB7Vzh1GHJJRo2Cg5GOpOMds46/QGqmpa3JJEsdu0kb5IkIODx0AINLRIG23qWtT11l0tbKPmRgCxOCFA/kawFLXU3zyEEjJY+g9BUBYsSSSSTkk06MlHV8EDOM/z/nWbd2C0NcRkII1JwoAGe4HrRLctBECThSQAAOfpSRqzMFzg9jnr7UapbFbZSxBI5Hc1NmmbJ6XRMjxuCykEkEkZAPIPasnT5GW6UqSCQRn0BHJpiOVAIJBHGQcVJZkpPuTAJ4GRnA71VzLc1pJS0mMgAjkHv+NEMwMruCewwoJJOOgAyTVaQBQCAMjpzxn6Vq6dAbaLAYiRySzA4x7D2BrRNPYTTW5VW9tJ5lhOUJOMsuOfTOeD25pskLwMQSWGTgnuP/rdKpahIsmtOwGcygH3IwD+ZrYlZIlMc4JHQMCMn0OT3Hf2qWroadmUHnYNFGsYAILEjqew5NWJW8y08xiQUHOTnj0pwiR5bi1DjLASQsSAAwHABPGDnFUpPMMLW7EK5AG09VPXBH6UlZIbbbGwTySMIoSATz78U4zhgROASDgE8lT9euKmihMBHkxrjGC5PJqc2pmaWOaKPGCRIDgg44PvUM1SMZ38liByckg5IwD0FTLcusJD4YMwJIABP5de1VJZMSbVAOcAk8ZPr9KUuDEEBJcEkk4wDnjHtRYm9tDZjvSCFSMsegwfbPp7ds1Jcy3E9mJWRQYiW+o4BHXvmqSShokkAZgD0U8g/TIqy7yJp88zRiNSMBCcgnIGTjuaGV0KV1aRugkiX5iQTj0xUmkgmOeMKSjcMACcDHekt5SYkIIAXIIJ5I9qszXccWjrHbrteRihIyM4OSeOpxgZNNJtXJbSdurMyWMpEEYYIPPqfepLXEsPlsSCh4IODj0zUO8uOTk96u2tm5UkDcCAcDkj61OrBWuR3jRwW0VvEc87ic56Z7/U5qnOSWPcE8VYuoSrEsCMDoR0qF1LKAQQeucdP/rU0D1JbNmAABx7EZou2DTgkkkDk1JFbyRqCYy2eQy4INWY9KkuCXciPI4A5OPftSsx9CKDy5GQSk7GHJXqfx7GrUjQRPDFbwiNSxYkHJYgcZJ5wCQcdKtafYQ2sofJYjpu5FGpW0aXMc8QCoylSo6A5ByB2yBVpWM27lUqCe4p0YAOSCadtBjHIDHnr26Y/rUoEakkYIwMDOT1p2TdwUmlYcLkQRtIRhVUkgc5GDkVSns1Nm86ErMFLmIAYB64HcYHrnNOvSWtZAvGVII9u9PSTLAg+49DVE2uVvDzkyXT7d5KgdcDBJJqZrNklEYBy2SgI5IB5GehxkenrS6UkdpcXiYbaSpTCknGCccA9M4rSE4bAaGTAwQXwnPTIyQaEk1qNNp6BpyNasSoDluCxJGB6D29z1rnLuQvrcobvcY/DIGK6VZyVBNtMAR1UAj9Ca5u+gYau8jK6RtIJMsCDjOTwabSSE7t3Oj1LS7KDNxbrIELYKbshSemDjOM1BHKUUCKMIAcgKe/ryKSDV4LgvEcgOCM5BP1IBz1rIv7qaC6xHKRHsBwMHJOe+Kl2buik7LU021MQRhWfyyeDjJJAPpWfLex31wZCuJQAoP94DoSPXHFZMshc5YknPc0+2gedwqdQc5HX8Kl2egJ9kXMyLJhWwD6jOKgv7Yx3LAPuOASDwRkA496urGycggOOPnXkH3H9aoXQmDkTZLk5J9c9xSSQ5PQqkFT3B/I0Drk8n1NSRsGBRuQeh7g+oqI5Bweop2JHBiKs2g3ybyNwUZx3J7VUzU1rKYpQQcA8H6Uhq19TWFxNsBWMZzggnp+VFzaRyqsrAxuThgvfPrUaF2UgMTk8Y6Y9aJ2Z7ZgJCpUHcQMkjuKS1Zq7WuZRUgnGSR6D9atWts08pckKoIJJ/pS7RFZFYiGkkIDlc5A9B7dM1o6cqoGU4JGKppoySuxjQOzEpLjsAQcVWnikIEbgEg5HOCP8RW2HRSASBntmqWpRgyAgYJFTYtoxZAQBjoeaYAMEZ69Ks3MRRfmBBxkZHUVS3E0Ih6EgLmRShO4YxjtitKSSbkAgD1A5NZcT7JVY5IB5A9O9XbpoY0BR9xYcAMcAep9PpQ0NOyKxIMhOSQD1PemyHccgHFN5JAyPSnSHAABJx14HWnYVya2nkT5FcgE54PQ0+4fKkGTJPvk0tpal8k2zzAEdGAAPcE0l4oQiMQRxHOTtcsfxNPl0uF3sVkO0g+netu1hWcoqFgxAJIQlemeT0FYg5JAz1rSgYOBHKZpYyBtgTI3kdz6ChJN6ibaWgX8C7FMEiyljgqpyVOcY4HIPbFVpLB4FDXLrDkEhSct+Q/qa2YpXtpBHcSRWcT4zDCA7gVj3VvN9qZJyy45BcEHB5Bx2yDVtJajTT33IYlKzqVIYA/Qmrm4gEAn0IA6ioI/LiyVBY5wGYcgetSIQzYLH6dqzaNEmhl0yeWBjknqKp5AGAOtaktrHOoCECUAhQTgE5zj8s1RNswlEZVgwGXGOV/D6UkmldkzTT1ICc0+IqJFLkhQQSVGTj2pZIigUkEAg9QRyOtRkmmQaN9fRyhTbknBB+YYII9aIjcXIdbiVkVhxnjnPYelZxUqSCCCOoPatCFy0ShiF9x3pN2KTu9S1ptoIZCzvuDDG3Bxj3qDVlhi2QxDBUkkY6DAxz3q1E6rgKSx78k1W1aItdRyN9xkA98g4IoTKaSWhlinkFQQRjIB5HansoASPaQQCT688j9KkaEupYjAUADjn2HFFzMgFTOvlwgYwW685OB0yO1T29vhQWBGOcYBHTIz1z9KQQq8jmUkZJwAfx9KLhYrCJiwGCCexqdICGYsD8oztI5PqAavWsAJGCCTyzEcAeg9/erbwqxzjBBBJx3qbjsYmC2M844xSSJgkA5HQHOc1buY/LkRFBweeSMnn2/rUTxHHIAPc00xWAMQcSqSOpFIfLBzjKZOBnkimKJAuSCQOnGRTWYt3BIGAAKBEjuGXAQAA8EdcU1ByRkY9Qc/hTADkkkgnp70+IdSQePfGfamBIYiGBBBVuwPJFPK7FGAcknAI5FBYEYAIB6D+f60bmwRkEkcelK4BuQqTtBJOCQMH61VQgFgQQpJGSOMZ7U8OQ2SScdDjrilkXIEmMDAIGeBTGIXKEHG4Hr/AJ9aCuSCGBIPGe49CKUKAwIJyQMgflTsKMMBz04oAgcnOQTlun0ppbavBIJyDVh0yMgE9iAOR+FVHOWOOnahCGk8ikzmg0gpgKalibKkEnA5AB496hPNKCQRg4oA14p40tCsMil8/wAagEDGSBxg9+tZTMZHMjHJJyTSFyQQTkGkpgODYBGKUHFRg08cigBc1PbMFmU+pxUApclcMOxBoGtzoI2JUD1GKlijEceFHuT3J9TVaxfzYw2QR0FWXcAH2qUrGu5malGVkEinAOQc9uOcU+3h3BAMEAZGPfmo7lTdK20EhOQB3JIH6AVdsVjt5RFJIcsBgsQBnuB6eoz1oavZErRstxrgY6VKBjsDSuu04IwaeqggkkAAZJJwAPU0F3KN/MVnXBx5UTSH6ngfoDWdcWsYsEkfcLjAJbOQc84I7YqzOTLb3E5BxL93I/gHA/MZNLcYmhIA4OcU3oiVq2c+RTe/NWWgJJAPIOMGi1tzNIQcgA4OBkihK5m9CzYCNIzIScscYx1x6VoRl3GQuwZ6kEAfh6/WmwfugAgAKgjAwcZHce2c+nNWY1LHcACSScjGQCeg9eD6+hrRKwm3sZGsRlZUbOQykZJznFbtjcM9ssinOcHFUNXh82yEig5jIwvcAAZye+KXRJd1qF/ukg0LRi6E+oXIgcvuABG4AgnPOCB71zMjF3LEAFiSQO2ea6PWYC9g5UZMR3D6dDXMmpk+g0OGCCScYFTRvH9mlR/Z4z7g4I/EHP4CoAeKBUgawlIhBYZwAQwPI471DLetcxyCQ5IAwce/T8sVC74tQMnJABpq4NsTgAknJq2JNkIztJAJA6n0qezOSaiV1FvIpzuJXAx2Gc0RPtzzjioLTs7l8AtcQgkcsOM9hya3FYhEbGc5BHr1Fc9p+XuwSc7QT/SuhIxEeQADu+nv+lWlZEyd2cvFKRciVgWIO4j1PX+ddXAwu4f3ttJGCBjzMDJx1wDkD3xWVYW0csRaVSWlJc54zzkVqWzlpQAARjqDnIxTSaQnqyKSKIQXTSNmMExlRycDABx34Oaz10+6EKN5ZVQgbc2BggdMHB6+1dNbLHBuFuoUuS5Y8kk9Tnt24HAqG9Quvlg5Y/MR1JHahpWKT1MJhIyqwIyQCQRwcimSyPbRtISASMBQOAOmTV1oCTUg0qO9jMcoKnGRIOo+o6EZrFas2bsjmFQPOAwOzPOODj2zUhRQpKZK5xknOK0BpbW0zK8iuAeGXuPcHpSXkAAEiADJCuAOuen45FXYyKtmzo+AQATjBGRmrV/OfsSxserdBwBiq0RKyAEEZ6ZqbVEBEZBwME1HUvZESKVi+p61Pp0RmuugKxKSAemSMDP4A1WiYmLb14JGe1XdIXMblsgSjnBwcdMVtGSaszJpp3RQYlbkny9iOcgdR+BrotOMYs4gWAZjt9yfT64qusGJDHMsnkAER+WoOB755qSNI95SHzGdQQoAAOcZwQDwep759KpU1e6YnNpWsSXenmUggbiCCR2NMikiTWbiVsLHbRBPYE8nHqeSMVctLkMJFmkLFRvJAHA9MDoRzwea515jPcTTYIWWQuB6Anj9KShd2G5WVy35o82URSyRRFhhTEGwT0A74qcTTxM4a5jAQkEm3OBjGehqokDm4jIBMbAMTg4yM4GauwGN7S5ExbaZCSQDkDIwQMc1LVm0i0k0mwhnlaUgyRSLyAUQqQeOoJ9DVi7ZRaZfkIQfXBzis64mmEq7ZpAWyQXAywyMEgj+lQzSzuFjeYkMQCAAAe/QdelSnrYbjpe5oRyicENGACM5Hr9aSGURRjYMuTyMHpUEDFQA4G0AgDI5qYMViTZjJJJ+lWZhekPaFmABIOfpg1TgbEaknsMk/Sprxz5UhJyQh47Diq1qAbaMkAnAqW7FJXJQ4ubny4LqRCFIYRqSCc9OKX+z492X+0ue5IVf5nNUdOybqXAJyTwAx7+gIrSCbcERAf8AbBB/M5qopNXYKTSsmQDT48kI1yPYIG/UGmQQxyKxkJkGSAWJ6A46VYk2GQEhTnsViP6AiqVsFKo/mEEE5A4GMntUzSWxcZNuz1FubREIZMgE8EHGD2warXZ8yMSHiRTtf39D/PPvVuSIFZCZCcj7p6fWqsbC5Xy2ADkbd3YjsT7j9ai9gaWxSJrT026itVwwIkcgAgdvr7ms94mRyGByDgkdM1ZsRGZiGUFsZQk4wRTZC0ZovcTz3ptzbjYMgHBz04OfQ+lRXaCWLBBBUnAPUHuDVm2lmZh8hVQOWZskn0A5pqxi8vnjQZLMACTgE455pdbo0a0MIqyEAgjIyMjGR60xh8x9+a9NXT7W60pbG6HmgAYIxlSO4Ncbr3h650rEmTLbdnC4K+xq2tDExBjqRn2q1HZzzxCRApBzgZwRg46VVFAODkZB9RSAuh2VQpJGADweCCODRJOBFJgcYxn3PH8s1DFKCqRsAdpOGJ4APOD7Z5/E0txJGVVUORuLHjjjgD8sn8aLdSru1iNJCvQ1esSsiOGJyMVUkngeMgWoRiOCGOAfpT7GPJM7SCONOpxkn2Ao3BOzNQRxqASSeADkng1LJFAscZUBSoPOOTVeOWBgCSSQAQhB4z+lStOAo6YAyc1KV3Y0bSVyneASRhVYZB6ms9rcqQPMjJPYHp+dXpGjupTiMqWOAqngVFqOnT6fKBIMo33XByD6jPY1VmQ7FMoVxuBGeh7GmgEnA65qUOxUggFT1FPActGFAyQQCSBkdMH3FIl6bEQbDAkA4PQ9DUgikcEpGSAQCRzgngCkO+B1yASeQDggj3qZFC3ADQl1Y52KxAP4/XFNJN6gXorJ0th5tlIWAJJknCjPsM5rNnIMhKoEH91SSBWmIV7afbr7vOSaqrFGXZnuIYACQAoLE4449q0aukkJMgt1fzAVEmQeqKSR9Kv5MaZaS7jBA8wtHg49AfcmnQNBFkRXt2M9fLhokKvkebfHcCAZQcA0JWVxN3ZbgQpCGVLewjPJmnO+Vqh1KOOeETpJPMyHEksuBkHpgdQAapIjLiVpFlDHAcHJJ9CO1X4JB0YAqwIIPcHqKmU2tLGkIrczQgABHboPSnjBIyO/pzTpojBI6AFgp49x2P5VESGIyQQOzcH8DTNnK2yJ9y7dvJyex6VYDx3CiOUEnAAcnkD0JHUdevNUfvsApOAOSRzViHBY5ZQFBIDdCR29zRe5ejWqM25Zi/ltxsyMDgDBqJcAgkZFXb6J5JTMi7lIGSoAwQMHgVRPHB61D0ZytWbRIZMngADrinJIzSAA8A9O1QirFohJLEew+tCV3YluyuaEDqoGAabqU4e3iC5DK2QehHFAAHJ4GM1SvCTPj0AGKpxSQlNt2EEwJG8ZIAGehq5FPAcbywBIOcdxj+VZuc1IsgXHBJxjJqGkyk7G0W3yErwoPBzkH3pAgY5JAJGOuR+FUbKc7fLJAOcj/CroBJGCBms2rMpaonjARQABknoO9SFiDgE+vXrUOQtMdzjIIz796RQkvlK5LHnOcdvSopmjYHaMHHUd6bK5bOQAR0yOlRHAPXBHXHemiGyHdhBjnI5IJ/I0HkAkcdOOtT25LQkEgr6Y5qMxbcAHIz0PXFVdEjYmBOCMgcgHqD7VKSDxt4oSNDwTwOpFDAAAdxwaAGFc4PQgjBqQbmwmCMdSB0pqgFeBk5pxYBCACCDyPrRcBgBBIY5B457elP2jIAJxTchiP5mlIIwR06kU1qMQoAd5wSBgD1qPcAT0GOAD2qY4xgkkHvnpURQMxwQSex/nQA0vhSSRkDAIqoTVmcFYgOMkgcDHSqmM9TTQhTnGaaKeSvlEY5znP9KZQAtGKKAaAF4pCaKDQMBTh0FMFOycUAOBp6qZCEUZLEACogatacQLoE9ACaYJXZtQRCCFYx0UY+vvVS/uhGpA5JHAq6QJF4JB9jWVe2s6u8mQUx1A/Q1O5q20tC1pxBtgxIAAJJPP1NNgvBP5hIAGcAHPI7ZHeqUFwRCIFIw5wTjOB6e+TUltaTK5LpIgIGDjAJz700tbkXui6MDG2aWMZ4UScD6Ag1JkOcSySOOCFc8cd8f/AFqgEB5w5/mf0xTCroCQc46kdvr3FUIt3TBraQdyDg4J7eppsBzbr9Kqyk+SxJBIBPBJAP8Aj9cVZtjmAVMi4lcIDK4wOQKdZKEuJjgZOCPyNAJE7Z9KWMlZnIIAI7+2TVLZEPdluCZRFlgMlgTyAR1GDjrj8eaW3Y5cgYBPAxgkY6mmbQJCSQQCATnoOeelCkjcQSB1AOAR7+nrx9PWrILUj4UnjJHU96zdLLLJcZwFEhwB2J/pirwAbeOoOCO46fzqnEvk3rFQPmXkdjg0gNbAdMNyCCCD0IPBH5Vxs8RgnkiPVCR9cGuxiKtHkLgHuD0P07VzWtJt1KU/3gG/TBpS2GigKWkFKBnPsM1AGjHDHLDHuYHIHBPIqO5jCJ8pBGOgNWbbAgXJ5AHBHtTLwEqRjGBira0EmmzMNANDcfgcUgNQM0tKXmRj7D+tbOpyCOwcM2CwKgDBzkcVk6OQwlX3BrT1Fd8FsnYzAEEdgCcZrRbAxsE5MYBGCAMjHGcdau26hUz3bk1StlJXBI4YitAjAGO1MSJ43HmHJwAMk1PEm9mkY8scAf3R2H1qghIjcnqxHHoOP8KliuSp4BNJsZckt4zyQcnqQcU8QAREKSMjqeopqToy8mgTqpwDwaVkO7tYwrkkzShhhlOMfSs65YF4VyctIMj1wa0boiS9uSCCC5A/AAfzBqlvCyuSDgLtyOvJyf5CgVw10BPIYYyQf0xis2WUzhckhwMY9f8A69XNfmLTwxjosQJHuSaz3IjKEDkcnJ61LSuNN2sTW5+bYRk9MGtu0XYAcY4AArI0xN8pXo7AEMRnBzn+Wa3ooiCQRx2JppW1Bu5YTHcUiWcUcpmUkNkkAngE9SPejcIhljz2Hc1BdXvkwmQjJ6Kvqaq9hWuO1WZ002cg4JG0Ee5xWHGjhFwoIwOc9Knkmu54wLhhtbouOPqRSSM8AEbgYZchh/LFSqjT0K9mmtSSGCNjkhgTySrkfyNWDARjFzcgdh5p/njNVYCWAByBV3JCgnsMCi99WFrbFGRAlyCAScHJJJJPuTyaZc5DIDx1NTypiQEnk8mq10waYAHgDFR1LvoSo5IwSSKlDEYAJHpUMZ4AFSe5rRGQt0xMLEnOVIqPToJGt1JBAxjJpTIDkN1BGPfNXkxgAMQBwBnIqZFwRnx2IglMj4kBJJAyCATWgsUGQVhjHvtH+FErhQWIyQMk560B4yoKHBPJHpVQd1YUlZhOieSxCJwPQVgW8ywuVc4XOQ2M4P09DW9IQyEZ6jFcxJ1JPrRNaoSdtUXpZ0IxFklurYxUYcwEMpwxPXGSB7VFb8kAnpmopHLOT26AegrO2pTbepPNOrkkAgk5JPUn3qIkhgVOCOhFMJBFAPGKZNy8mozOnl5CkjkgcmrYkFpp0E4z5ruT74zj88A4rJjBJ464zXTGwFzYRxscExAA/wB04BB/PrTSuxtu2prQSxzRCSOQurAEEVajunRQBISDwcEnPtXF6deS6bdtbz5jQnDj+6T3Fb6TlVKkFiDkAdOe+fStEyS1e6Zp19IJJbZQwBBMZ2E/XFUz4d0ouvEoGecS/wD1qnDysOcAUoctwgB98cUaBZlafwvpkrZtZbmL2bDCqtz4VgitjJ/aDB17NEMfoa1QxVgXfkc4FVtSleURRxjILEk+46D9SaTtYEtTnRolwJMSSRLH3cHd+Q61aFpaqgh2yuvdy4Bz6gY/TmkvL5ba4MMiFyoGSpHBI6fhUEd+ijcIiVJxgkA/nis9TRcq3IzGBdShDkKcD3HT8+KkZiIW9SDVaJyJBg4yMA/qKdHKWOCAMdCTVpK9zNsLGQpdRsCQRkgj1xW0WFzbtDM2VYY+hHQj0Irn3zBNweFOQfUZrXilBANNBJ31Mue3e2kKMQRng1ESSoBJwDnHocdf5Vc1dj9qUZyCMiqROahpJ6DTutRqfNMAeSSP/r1YdgZfmj3jGMZxz65qG3AE5JGMZ49KWQnzDgYAHJ9aS3H0LMcavlRDCucgEsSRVmCOaKMJGUUDqwiw5+hNZsExhlyScHgitKOYbcg8diDkU3J30GkmtR4lkLEGe+BHAYAAEYp7GXGVu5znqrgEEelVZLsIcEE844xSC6D4AzknAGD/APqo5n2CyXUsMqFSCkYJxkqMZI706MInTgVTE5ZsAYOcHNDswYjOQOhHcVNm9y01eyLF5IGlTB52gH8zj9KqucqQRz2NIGyCW5JpQMgnnHSrWisapaaiQsAw4796tgqCTnB6jioEg3guTtRRyc459B70/wAtVCthiM87u/pSvbQTkk7MsRSFQTgEA8YGMGiURuDJKqkAEkkA/rUmN0OVHI5AHFZd7IzMUYsAOg7E+ufQVLV3cyk1e9ioBk8DGT0Har8ShY8Dtg1TiG6QegrQQdB6itIrqYSY4uEUk9Ox9Pw71SvWVpgUMZAABKAgZ57etWyARhhnFUJ8CQ4GB6ChrW4osjFBIwMUlOjQytgEDAzk9KhlgjbWBBII7itO3uvMGCeQOSeM1mMrI2GBB64PenI7KQVOCO9DSaGnZmuGzzyT2prOfbIqCNi0YI4JHPpTu+Mms7WLuOkIYHPUYFQkYwSDipAwzyCcU1zuHOfaqRLGhXXOMAHtnrShgQSTwOvqKc2DwATzwSc0ADYQAMng0EjQwAIHJpzI5QHAGTwO9AUrgDnPFKzbQAMYHvnFDsDGbSAASQe/HSn4OVIbjGCCOtM83dkYzil3AjrzyBz0oQCgAZOSRTckk88mmkYz1zSEgDJOMcZpjHggYz6Zz3oJIIIwQehApAORjn1HrTSSCRwM8AH1oAJUDqcnBHIx2qq8TLzjI7EVd6MMHBBycd+KQkZycc0AUAcUHB6in3BHmnA44qPNMBQuatW1hJcqXUqFBxkk8n2FVA1aljPst1APAyTg0m7IaSb1K8mnPHIVM0QI/vEjj8RVRhgkZBwcZByD9K2ZbjKEtgqOSGQMB7+1ZEziSVmACgnICjAH0FCdxtJbDBRnFFNNMgdupVYqwKnBHQimCnhRgknkdh1NAzQt9QCnDH8cYrQivInAwwJrCRsEHAJAOMjI/wAinsuGBeNgTgkkYJ4+n0NFhqTRtCGEXCSKiqRkggcc96JmETZUlXb3PI78dxWVLHLDFE00hUS5IUHJ24GD16HJAp1mcggk8c8k9KLaj5tLI1EJI5B/LFPKg4ODke/NVkO3kAfXbn+dShsjOM/8B/wqiRLlC0LKDgkEDPGKjsmIiCMMMOCPQjipSxPAPPsSP0NQ2yFZ5SQAC2QB2yKTRUXqEvyXPPQinQKWYuwABOAOvA70y84mjOcAnBPoKuAAKMDAHAFVHVCnuORQM4A/AVIB0FMDAEA96cDjoelMgR8rggng8j1FVJmKajbsQdhBBPYZ6Zq8SAMnkd81Bw8oA6AEgkUwLEZaJs4Ug9RnB/Cua1SYzahMx7NtHsBxXRoVIMUwBwMhsZJH19q5W4cSTyODkMxIPsTUyGhgqe2h81iOw6gnHFQCr1opWItwAecmpW4MuRqEABPAGBg5pZEDISQenFEDzXEbtBamQRDLuOij3PaiOcNJ5cg2P0wen51dxW6mPMhVyMY71GK0dShUASRkHBwR9elZ9Q1ZjNHRmIuHGcAgEitq+XNohHVZUIOffH8jWHpDAXRBGQykfQgjFbeosY9NkZeq4I7jgjtVLYGQQSETuqfwnJyOKsG9DkRgESMQMdcDPJB9AM1WspXltxLIACwyAOmO1M01hc3ckuMBTtBP6n8s0k22VZJamyBmMDHXmgKBQ80MZwzYJGeRjIHeokuInOWcADoCcE1TJRMCSDg4A6k9BUF7Mbe2eRQSwGAD1JPTNWFdHICsCe2DwKpar5axRoZFLs2QoOSQOpxSApRZSMZYk9ye57n86rEmQHnkkgY+tWQxEDkEgAEnjJHFQghWQ44HJHsBQBT1R997K3YNtH0AxUGRIHZgTgYHtQRIshaYHnJyfWmo+OBwGIzUgXNPkCybpCVUDkg4x2FbMV5bZAFxGgPUs2T+vArEhIG4kgAnj361I6qRhgMZ71aWgm7M6iOGFhlSHz3BBrL1hAtxAApGAT2I69qoxWDIhmA8kLyWJ2kZ6cdalllVjGGkaQgcuRgEH0zyfxFJp2LhZsmRwQMgNjofSkvHEsCAgfKTjHJBNQxomH2sQMdSaf5TeS+wGUgZwoyc9B+prJXubvbUoDUZVODGnBwa0LW7hlyQHZ1GSoGPx5rDAIJBBBBwQeCDTwCrAgkEcgg4Iq1c57mrM5eUsQVHYE9qqyDMmcjkY59qZbvgSFiSfc5NRmY7QO+cnIzU9bl3TVi9GpAyaSRmbgAgeuKpCYk85z2I4INTLcjbmXCkcfdJJ/KrTTIaJSpKgMQSOhwQfp71ZRplYYKBCepHNZ5njkbABKDktjAA9hnrUwk84EREAA9GAJx2zSZcGWmMz5EhQocgY4NSOs4wWEbEdAAQSPY5Iz9fzrOupTFD5bEFmGMAYAH0FMjnLxAOxYdwScfl0og0rhPV2RelnBgcg4deCCMEH3HrWNMuJAB6Cgs6k85HIoDZIYnkdDQ3chE8EQAIZgpPB9qjltXX7pDDtg8mgZkYDBJPSr0mnOloZWYrjkqeuKm9ikroygSODRnBzTp1CvwcgjrTKZJasMG6TcAV6HJxjPAP54rrbA7rdVJyVB/LJArickIBngnJ/CtuDUniitp4wGdSRIMnDA4yCMcHIyCKpOwWvobd3ZQXigTRhiBgN0IHsRWcBPYSBGw0KgAZOTj29PpWvaXMN7CJrckjOCGGCp9D/iKq6io82LHoc1bWl0Jb2YLdrNwuSB2PFOuZGXTZpYJQs8YyEK8EDqAR3xzUYtBOA0beXMOoHAJ9abOZkgkhkjAd1Khj0yRjn8+1SrrcbOebUrx85nIz6AD9cU5NTvkyFuWGRjOBnHsccVUdGjYxsCCpwQaQMAeaVxC7SRg04AiIA9iaacEZBwRRkkUAPjcKQSAcetODAyZHfkVXBIJ96kRiygdxQmDQsoBPP4Vet2ygye2TVA/MRU0bspAJUD3BOaE7O4rXJtVUEQODk4IqgTV+QidAHIABypUZNUpF2gHqCMj3pNpu5STSCNi0pPcikZyrkcEE9D0NLbDLn2FMc5cn3pD6CdTk0uTnjikHBpQcmmSPAAII6Y/WpFzkEDODkn0qMCpFJHrj0qkgY+PCSDcCwPTHXNWCFaPIAKKcE+56D3qONgVKNjCjIz39allkQW5CknJAGT+PT6UtmVB6pkWzdJgHAzz7U/aFBJGRkDA9zjNT21jc3QJt4mdRwxUcZp0ttcWksS3MJQkgg9mI6DNVZ2udDfRPUeSI1EYBABOQcYz0JoA3gqBw3Ax/OpVt5pyDtAB5LZ981OUjtoycgkcHPUmsVcxtd3ZHgQw44HFYF7L5twSMYHAx3x3rTvJ3aNycjAyMdBWKeTTSJbuyxarkEnucVcBwAR2qGJQsSj2qUHqPxFapWRi3djpMFazpTmQgduKuyMApzjis8nJJPU0SY4oSrsLRwWhkYAu5IA9QD/Kq0EXnTLHuC7jjJ6ClmgaOURgiT+6VOc57D39qzsWhJXEshcDAwABnOKaDirFvaO8oEyvHHnDHGCPoD1Na9taaejEjLnOQJOQPoMYpoCtBZyeQhICgjIyRzn2qcWRIG58Z6YFaJJY4A47+9IShJORjpgnj8KVkO7M4aeQ2SxIHp1psluAeOnqetaQZBnJyAeSOgqOQAkkAYx1ppIRjKpU5JyDyARjinkEEkA89fQUzIHIBGffGDQFJGC+R2OeQancYm4k85/PFGRkj8Qc0/kLhuOccjvURGBggj0osIdtA5BGTQMk5wAfXPamDgYFAOM5PUUIBxBDEkijIzx3GDk8UKQwAAIPqRTTxJjIGORn0oGOIKkjv157U0sN3IzinmNjxkEg8tng/SgZAIcAA4oAQnccknHQc01nUKBgc+hwaZO4XAUckYJI7elIVKnBIBIBAz1B6UAQykFuM9Oc1HUsgO7kYOKjIpiG04Eg5BIPqKMUYFACtI7ABiTgYplOwKPagYU006m0CFWrUd0UtGgMcZDMGDkfMpHofT61XicJIGKhwOdrdD9aUgFQwIzkgj+WB6UwHGQl9xOSTnPvUxnM4JuJnZs5BOScegOcCmW8ccrhZJhECDyQcA44yfQ0yTAb5eAOM5yCe5B9KLgPWFmR5MBo4xgknGM9B+Z6VPZqwI2gnI5wef05qmSSpIBAyMgE4z2/rTQxU5BIPsaLgbgV8kGM5HXIJpwLDggj3wRWIJ5QciRgfrTzNMRzI354ouBsBizbQSSei5yfy60RkrcSKwIIxwQR296xWlkZcNJIR6FiRV7Smd5H3MWwAOTnHWhu6KjuSX/zSoAMnB/Opre8QIEkJBHBbGR9ar3bYv1TvgYz75oKhWKnvggYxTjoglqy8ZkJBVwe+QacLiMAEuM1mMowSuQRUXmyAgBuPcA022ibGuZ4yctIregzwKIpkMwbeBjIIzngjj9azdzkZyQPqBU9swRmdgQOBnk0Jha5o+dG0LxmQKQDgnsSCMiudW1A2iWVYiQCAQTwe5x0rYuZIXiSQkEKcgEdTjAz+eaitYWlUsxBAORuAOD3NS3dlJNlNtKmRBI8kQQ45BJAz06CkuS8MYhYAZAIZSCGHqD6cVryWpMYPmmQDqp4yPbFZF8B5gKjgEDGMcduKlOw3G2pChIGATjOSASBn/Ggud3IOfUnNWRBHkEEknkgVagggSU5XJAJGe3HejmHyaFGaQzR7SAo6gAY5qljFWIiSME0stvtjWQEZPVfx7VTdybFjSyBljjCnqRwBitS8njntHjMkbBhg8EH2xx1zWJbXDKJAABuJJOOn0q7HIZSqkAgkHI9qL2VhqKerLE4KWYjQ7SRgH0FVdJBilkDEmMjBwcDOeuPXFWLqeNSysDkADgAjpRpMYaEtnAYkjJx04px3FInYl2BcliBjJAyacGAkTjkEYyBUjLGpILEH0Iqu7BSCMkA9zWiMmTEK2MgAg9h1qpfBQ0MiAAA4ORg5NW43kbBBPPOAM1HqEbPbnIIORyRjvnik7WGr3GxjAJLHGOQQKqSsFYALkAZIFSSShQFBJA7mqkU8aS5mIGDxxn8axbubJJE8UqyEqygE9m7026jCR5SGMZwCQASB/SlvJ7dkCg5JwQQKljdZ4wAOGABHpSu0NpFWFcgjA+mM1cs1RJcscHICgDJ6ZyPTGOo9eKqQAhiCcnOKshioJAyI0JBHVSTjPuOBW6ehi1qOnc3DRM0q4diCmTjjHJz1J9arGU4fLAhQAMemf/r1MAQbcHy2xuOcjnjPPNV1QtDKSgIyBleSOcUPVWGnZ3JAATkOQOvUcVLHOIUVgSQSSVzjdg9CfTn86rLbu0e8ghMgFscHnHHr+FSuCyoqhXWNB0OCcnP1rOK1uzSUrqyNCS2iv4suxZ8DE3eLsFf1H6ismSA28jRuAGU4ODkH3B7j3q+JBHJNkGJmyQCeCAMYOexPeoNSz9qDkYDAZAGACCQQB6CtHtcztrYieMpGsiAFwSRgZJ46cUyzjCMS+MADk+9XNMZ3u4SBkISxPpnIA/HNV7eXfCfMQ4XgEDg471izVJXLkTW64kXywP7xAqnq+GkDLghgCSOQeetTAwGAgqeSCBjAP41DqjAW8Ajj2xkkg5GSR1GKFuOWxnAkkDPA5xSbmViQSDjmmg4OaCcnNMyFLFjkkk+9PjbAI9Kj4pynB56GgAJwSPenQANMgPQkA0x+uaEcowZcZU5GRnmgFublvEySEARqCDgjAOe1WYFk8t0uGDowI29f1rP8ySWGJ4hGcg5LDOParg8xVUtjJ6hRx+FSdCsY2oWzWzoDnLAnJ+uOKqVsarp9w7m5iRpIgoLEHJWsemncxkrMcWBUADBGcnPX/wCvVqxbcHiPUjI+opradeJD5zW0oixkttOMUlvmKVJD2P6VS3J1Rp6ZeyWlxH82IXfDg9s8ZrYvHAmBdgAOAc9eawo4gZVUjILD8eakv5We7cZOF4AP6/rVdLDfc3IsupkijlYrk5UZGBwTke4NWleO9tHiYjeo3Ed8DkH/AOuKz7a/tVXK+VFgAhWByrAjGcDJwQTxxVFrkrO8lrmMZIAIzgEY5Hv1xVOyJvcqa40SziONlkAGdynJU9wT0NZWc1rlhcuXlG5nOTgdT3P9ao3lqIfnUEA1Li1qgTuVWOBgU6M5BFIUBGVkB9jwaEyDzUoBWHIGKchAJFBGTx3qSOEt0xk9jQCI84JFbFpFAYF3IpOMknmsl1KkgjBFaVs0QIIyNw5A5pMuCux9zaxmMvBg46qDxWdAAyvGwyO3sa1Y2iQMVyT0POcVl25BmYnqSev1qSpKzQ2FAkhAPB6GoGQoxDDkGtB0CsDnjPNRMCxAbAI/UU0yWtCkRigGrTRDBJA/DioVQEkYP4Gq0Js0ItPBqZIAezD8jUgtQe7/AJAU00uomm+hWZiCCODUkUTzzRxryzkAAdMmnOojkAU4IGTuI4+lb+hQRlnlYxmVRgKMZUHqSPenZNgm0alpEljaJAgyFGSem4nqap6rfyLF5QwA/UH2rRIDDnqKje3jkGHUEehGa1adrISet2c/aNM0wEOc55znGPU1dlt0MmXmJOOgAAH51rxW0aDCqAPYYpZLONwSeCB1HFZ8hTnc5y+tAtjIUEhYgAKcHJJAxxWbdaa1n5ZZw5YHOBgAjHFdCUKyiPgEc5BABH+e2Kp6qmVSM+5/pULQGrmSB8g+lKcjB9KeEkxgAEUGKTH3T+YNWmjNplW4b5SB3qrVq5QhckEYPcVVNQ3qWlZCg4INb+lW6vaiZ8DcSMkdQDxzjisAGuutLTyLSEAlSoBIPQk8n6cmkNED2+SdrAjsRzTYoPKJLAFu2RjFXgHJPJHPXIIPuOKUpJggSA+nGMU7sLFZZAVyCBgjIz/KgsDkADk9SKslDj5gCfUgGoTCCMbSvPJPGf1xRcVhhIAwQAM9B1NNyCTwcHsak8hQ33j04zjFI0AKnEoB9xTugsYW4Ejg4AH/AOuggDHAJxUjqAAAcnHIBzmmmOQrkAYAySD0HqazAQAkkZwAcjn2pRknAIIPTjpTATxn8KcMEE4IOOec/jTuA3J3HBAAPWm7MsQOPTFOJBIAPAHfuaDkDIxkfn7YoQw4AzgE56dPxoLBiAQARx6HNNAyRklSOo9v6Uq5ABBGc9T3oACzFRjJwMD3pgchwSDjPp1p5yABjjHGOuaYCcgHBxQA6QYyGAYdQSORUJB3bgAQOoPQj3qwSMjceDx6VHISpbacAAnpnJ5/xoArOSzEnj0Gc4HpTcU4gAU2mIKKD1FHc0AAqzaQJNv3g8YwQarCrVuRFFycFzn6Ad6T2KS1IbmIRNgEkHpnrUcYy4HOM5OKdPIZJCc8dBTrYZLEDJA4FC2E99CN1KOQe38qVMFhuyBnkjqBT50O4EA8jnjpTI+GIPcUwHYyCNxJHAB4yP8APanoVicllWUAHHPGexI7/SmkA0+2wZQGAIYYGR0NAJXISScgZOTz70CNyMhCR9DWzBEq8gCrBPykUrlqBzwRvQ0oUjsa2rcAKD6kmrK4xRcOQ5w5rQ063d4jIshQ5wMdwKt3axmIkoCQODioEnFraoARnGT+JouCjZ3ZXu0db5AzZYgHPtzUoUCUHJJIzgnNVDdGW8EjDAwF+gqxHgOnzAkAjgjpTTsCSaZYcAgnHOOwqlOoBBHHIzmr7MStUbpuCKd7icbFgKAMnk1NACI+gAz1NQwtuiUjuBVlyAo44AqW9CkrakNzlmUYGDwAefyqyY5EjC25wB1ycH+RzVC7YboyGPUYHSrp8x0DryM8qDyR7UkUrMlJuVWPaAcjngf1NZN5kzTA44OTjpWmHkUCRsrGoxliMn2wCazMFwzt3JJ/OhsHqrBayhyoclSvAOcfrVy5eNYyIjlyCC3/ANfuapCH5SVHIqVWDKMc54wKltPYFe1mVoEBYbjgE4J7Cr81kDCZILiOYDkrghh9AeD9Ac0sMAVcEDJOSPStGJ1KbWAIIxWcptO6BRVrHNIpSUggjtzWhY4RmkY5wMAVpX1pHdRPOW23EakucEiUAcHjoQMDNY0bhQR1BArWMlJXRNrMdqEoediMgHAOOvA5resVjEKKQCgGARg84rl5jk/U1r2p2qCCQR3BIq07EtXZsTwlYyWbOO2CayJGBlCAjI5wBjH4GpjPJGoCyHAOQDyBVEXrPektHGxXIBxjg9R3zVqSIcGjYgSQKDuk5GQARj9KffQj7O4ZiWxkZqot7MFCoEUAYORkkfhioLy7kMZBcAkk8AZAPuefai99EFrK7KMhIIIOSKQRRvksSMkYNNDAsGHTBJp0bAkgjIIwRWTVmbRaZYnhjPlloyCBtA6ZxSWxAPAwOlNkMcUZZBk4wDii3cMAM4IIyKRTaJp4syAqCS/BA9fX8qhKjY4Qlh5eQQcEDNOeQhihOOwYHkZFNJDq5MZyQFBU4IA7mtk7KzMWru6GsxRgDHklTjJxkkYH65oChFIKFf3gAKnPTNNdg98gBLhQAQTjgDtQpBZCMx7iSCTkHnvTTuQWHLkmNTvAycE8ksePyzUzWpLOAqMSQAEJJwMZxkVXMm6fIKAl+GUcLjjOPSo/PdF8xZMHOAQcnPrQ21sikk9ywFPlytlQVk4BIJwTmtCSzF+cSXOArkkqvIyBkA9OcCs4bwkwEYG5A2SevAOeTWjYMRCCSMtyQOmMAU29BdRJ1gsLcR28WwsSS7NknHGM+n4CqUjM9uhySQSeex9PyAqbUWzIgzyAaIoi1kADy2SD6EHA/Dis2WnZlZGJGApB9+g96sSTBVSJkDKEGVYAg8nnmo4IJJZgpBUZyxx0Hf8AHtUmpKQySAYGNvsOeKlLqVJ30LP9iadfwLJEWtpGHO3lc/Q1z1/YT6dcGGcDOMqVOQw9Qa2tLuSFZcng5ArRuI4tQtTbz/VWxkofUf1HcVW5mcUDSkk9STU11ay2k7QzLh1/IjsQe4NV6QhSc0CkNT2UK3F0kbkhSckjrgDJx70DJrCeaOQRx8hj0PY+orRSSRyCx+mKr6MizXcshTAVSVGMgEnFaNtAEwTzt4Ge5HGazk0maQbtqSm/bTrcy9XJwFJxk+n0HU1mWpFzcvdTRo7gg4CADPrgccUmss0l3FEpxhQB7EmtOS1CRRxwkqEGBjv7n3PWkmkrvdhu9ehI98WRkIAYKSSOgFZk9tHcoGh2rL0I6Bv8DWpb6eskbrOSVcYOM56YHPtjIrCbzLK9aGVuUOCexHY/iMGqTvsNtPRkqLLHFiVCkiEYJ6H0IPQ0XIM8hmjJbfglc4we4z9a3LOeMW6EAMWGSSAR9KTUtklsJESNChySoAyDxj88Vs02rkJq9jnzASoKpyeuTnFWoLAhPMJbI52g9fbilRvlxyW/ugHOfrjH61eiUNGY3JAYckHBH0rK5pZGS4VpiVAwCcYOKLwD7MQRg8H9a1R4faeN5LWUOEIBVxgnIyCCMisjVbe6tCsdxA0Ybo2Mhj7EcGuhtWOZp3KZUFeg+tNjUjkgkA84FBJAAPTFWYhlcEcjgg/56Vg3Y0SvoIigsCRwakI6g59iKQptjYDJ284Pp60RgkZBxjn2p3G1bQgkBBOTToHHCucKCSD6H0qYQ+a2WIAHQDvVe4AWQgAACm3cSTWpe8yMxiOEjHcj1qtLEEIYHAB4571HCCjEgjnuSAD+NSFi5OXjOegHNTYpu61J3YlVyMk/kRUbRAEMOp/Si2fACt0ByM+lTuRjJxxnPvj1/WklYL3K7H5arrkMT6mrDkEZHQ9KgwAoPfOKaBlyI5AqYEBSfSq0J4FSznbbsQMkjAA96SWo29LlKVizEkDJII55qaJmWYSKpV1AIZTgiq0gPZcDPc+1TpjzCS7gBevPpWi3MnqbtprhXy0ulPzfxqB+oFbaOHUOhBB6EHIrjnX99FGJzwAOa3NOViGIkG8cggYBBJ64rROyuxNXZshsHkYpJ3/ckKcFhgHg49ahRnAAcgn1UEiq1wEeUPIsg2E4JBAHvQ5K2gJa6gY1z8xxnsCAPwFZd/xckdgABk57VqAhwCSjjtuANZd//wAfRGAOBwBgdKxLIBilAOSM44poOCBSSMEcDBJI4wcUgGy24mXBJAz1FEelQMpJMhI9wKkQk84AH1zVmFiQQcUXBobaaZaowbaWwCDuOQODzitDc+DiSTdnoRnP4023UA7x1GamDyZIZAeexIz+FMQ0jeSxkYEjByPT8MUAkKMDce4PFOMgIPB47Ag0gljJwAQR2xzRcYu4DjB56YHIoDDbhmOfUjFNDBjhQ5xweBz+NO3EDiOQ9+AP8aLhYbtGeOR9RQVJ6B+egBAx+tPADAFo2B9xzSkhQQcqDxxmmByoYMMZ6d8UmSpI6nuKThVwBz6560FSSD1z2HWs0SAGRjGMc5oAJOAcZ4we9Lg8cE54zigE4JA5AzxVDEAAGVIPOOfWgZIIBP54/OlAGRgA8evSmkEjOec9KAYBAoyAM9+aDhcAgEDnnPJojBLY4HvThlgSDkA56YIoBCEFkycg9cZ4qMAjIx0qYplvlbA6nNIBycAHjP4UMLEYJzjOAegxx+VNlI2EAnJHJPIP41OAnJwAR0A9agmJ8o5J5I78UXArUlLRTAQ0c06Nd8gXOATgn0om/wBcwwBg4wOnFAhop24uTk8kYJ9qbToxlufSgaHJCGOCcDucVIFEYIUc5wTnk06PGCCSMjjHrTmJACnAHXPXr70htChRtIIJJGQewx1+vpUJHNTYG0YPIGD9aYBlgPU0AhnlEjoaaEbcAAM5yOatyZAOAPamQIGYluQo7nAz2ouO1i9E2VB7kU92+WokOFGSDwOlK7DBpGi2FtjlPoSKsDgVBbDEY9+amJAFAFe5wy4NY0zBpCewOB9BWreSbYywPIH61jmmjOT6E91EIvJHdogx9ic/0xSWpxcKfXNPuyStvlgxEIB/M4H4DAqGIkSqR1yKBLRmsTkYpLMbr9QMZCk00H5MnGadpxBviT0VCf1FItkkagmV2AA3EAAYB56064gkW3yZDuGSR2HoKbJIQeBgA8j0qTzSVIY7gRz61UlZJCjrdsxyCTnJ9snpWjDOwUFTgkcjtVMxHJwBgc1YVkSMEDJGAR702tBRetiO/nmlkUMSQoyABgZ9abACVPPXgj1psjlpctjkfgBUkRwSRg57A96Ek1dim2m0TwAJIYzyCOP8KnVAmRgexxzUBXLAZwccH361ZifeuG4YVz1FZ6GtN3Q5ACeenSgErIR0I5pyAAnNNuBgCQc7RyB3FZXu7Fl2zfLgE+2D0I7iufu4vst3LD2UkA+3UfpitBboggoMe57VS1EAyiZjkuMknuRWlNNN3JnqikRukH1Fa0Rwoqrc2ht4rNmXBlUuT6knIH4CpkPyg1uQkOuJQqE+grNt2JuMnqanvHyAB3NVoP8AXjFBLeprBsIT6AnFUZXLEknJNWJHIiIHfiqZyelawVk2RN3aQ0Mc46DPOKuQoCoYDg1SyAwJBxnkDritO1YSxHAAKnGB0A7VEkkrlU3d2YySIsMAVWyYyy4xjgn8M1qBQDWVLJmWYqAQxIx6jt/LNTFXepc3ZaCwykyEE5B45qxE6jgkZJ6Z6VTj4YU52KueuM8HpWsldJmUHZtFsW0bMWJOWGKvWmlGWN5o5QoiHKsMg8Z5rJW5LEggDPGTS7SSCJjnGME8Ee9ZJtGjSexMbSQNuVlzjggY6+1N/s+ZlALx4HbmkDTjkFSPrUwM4UMUJB7qc/pQ2xqKHiARqS5BOMZ9vSrNteQSYChowgA2kZxgdiOoqoyTspIjcn0IqrYuRK4OQSc4NCbBpNpGlqhjCJKpOQdpGMcGrcUZjtYlJyQoJ9ieaqzKJLcggHAyAfUcirFpcpLGCTkkZJ68+9NO5LVtiSJiGx68CkuLcy28gJGcEge45pZiF6cYPbt9aHuY/LIPGe4Oc0xGJbyFJxt75BrYhcnGTWJfqRMXQFQ2Txxz3+lPgvrm3wJgCpwAx6j646/jRcFqamsRLdWIG3M6HKHvjuPoe1cvmuhEhY5JJJ6mszUoAkolUYV+vse/59alO7G42V0Uat6YQL1T6Amqmas6d/x9D6H+VD2YluX9PuIbWOaOWTZIXPUE8AYB4FGn30MEJEzHIOQACc55NOVIGLRzbFLupDNgEDIBIJ9s8VHYz28F7JI7KVViUPYnOQcY6cAUkk1qNtrQh1K4WeeOeIEADHzDByDmuhjcSoGHRgCPxrn0gSXz4EkDkAPGwBAJHUYPIyD+YrS0mQGyUMcFCVIPB45H6GomklZdBpu5sQNgVzniNduphu0kYP5ZFa5u44uQGf2AwPzNY+vXPnyQfKFIB75yCaVNNMcloRadeSJJ5ROUwSMjkEDNWtQuxPpWUOQzgHsQRzg1nWMpjuQB0kBQ5APB9M9DnHNREsoePtkEj3GRn9TW93sR0NSxuJJIjIyD5SFLdicZ/PFWxIc5GSTwAByT6Cl0yzB0sRscNL84PYE4xVyztBbsXf5pB0A6D3+tHI2y1Oy1L1gWtIRHklicnB4ye34dK11EVzCY5o0kjPBRhkGsUOFbJGT6elW4LkqAM5weBWqSSsZNtu5y/iXQzpkvm2+WtJThfVD/AHTVKBiijcMgDHuBXoE6RX9o8EwyjjBHcdwR7g8iuCvIJLO4lt5MF4yQT2I7EexGDUSS3Ki7MkC7gSpBDDH0qrBE6uVYEAHketNjmMcgIGQeo9qvcSAMpGazRbdxJCFSs7IMgJIGT1PSpricsSo4wcGoAcMCMA579Kohu5MqnIIWMnoTng/5+tI7YB5jJHZecfjkmrENhc3MRlhtPNReWKKTgf4fQ1WkIIADIR6L2/U0IGC5JwSRnvVg5JGec8VGF3dBUz4yDnlRu/Hp/jQ0JPQhkXaXGANpwMdxTQR9kkB6iRSPyOannXMSyDOCMHHrnihdPmlsvNSFmBJIYc8DqMdam1mVe6GQHoKdekCJBzgn+lQwANjBxU14CIUJbHP5mhbjexUcArnB5PU1PGGEbFWBOMYxzUTAFQQScHr2q1bIBKAw2ANnfx2BPf1xVLczLf2USkTGcZVQxAGRg+tW7SaGzmJkkDLJGOQOQQSB09jVOBWMKFoo2LEsSAOe9Q3CYtnJhMZUggg8YJ5yMnuKtq6C9mdLFPDKf3TqT6Agn9KlOMjkg+xrjY2UdMgnpnsfrU8N7PERiQ4HUZOayuVc6nYpyWjQk9TgAmsbUVAvXwMDAwPwFTW+qxDAlXtwTkj8/wD61Q38kc1wZIiCjADjoCM0AVhjGCKgkA84EHOAR+tTk8Z796bGu4Ssf4VH8xSAdHyAKsxCoIxwKsR9QOlMC3AdhyxAAGTmrAmDKCMEHoQOKggJLnAzgdM1PHuVsqSARnaRxn+lMQ2EKgIbaST1AAz9cipi0YyBGPrgD+VDSAjDAEEcgjg1CCAxBCgYyCCCcehzQMJQCoKYBB5wM5Ht70w5Az5hGfoP6UpKYxuBPuBn9KejAYDBWI7gGhARh3JBDE49CKQk5JYknPGSQB+HQ1M6QMMsoHvjmmCKMjKhgSODg4/nVaCOXGCcngA9OuaUbQSQc+gPpRgjHAFNKknJFQ0JjgQx4GaEILEAc4Oc8duajKnIwDn0z1qXIUncoLEg8E8DuOOKQDoxEhJfII6DOO1SR2oljBWQA5wcjp7gd6YcrgE5AORknjI6U8EELggkYIOMEfiKZRG1tIDgYJwGHI5B6Y96YcgYIBJ5JB6fUdjmrBEiqCpBDDbgHnkg9x602WIsxkYq5AG8AYIHTOO+O5xQAwIwjDkELnG7GRmmEAJwSCfUYzT422q0bEEsBjjOQfSmgBgFJA74A4P/ANegBoGVJbj1OOfbiobgFVwSMgkcEH9e9WlUyIFiyZScbQOCMeufrxTAw8plIGc5DEc9hj2oQrFCirxiB5Ye4BFIY1YgKoySAAKLjSdrkVtBISZPLJVRksRwPQ1DKhViWBGa1GSQSG3ZwWU7MnI3A9OPY4FVWBCgHk45z2PcUXBK5RxUkQJBOOMVNDbCeYJkRggksTwAOtTzQCAFQCAQCMnOfehsEtSKBSW7gdAQM844H40sihThiSVOCc9aIiixtuwWJwATgAYPNMkIaUhWyAeoH9KAYu4hQpIwecZ6H396lhTcxPYCo4hJgiNT8wOTjnHfmrUAxGDjrzQxoikXGSadHATGGLgA9sjI+vtjvRNk5xyScCmCCdlykT4442nk0hvcnYgMSoJU9D29OKY7DbUpgmUktGQqgDkHgf8A681FIhJOBQikya3P7oc9qcxAGc1DHxGB3HBoLFjgnAFA+hVv3OAPU5qjVy+XkMD7Y/XNU6aMnuWLjBhtW9YiCB2wxqKAZmQe9K7AxxAEZAII9OSadaLunHsCaAWrLbEgYzU9ioW0uJicE4A9Dg5P6kVBOuOM1djgc6CJFIwAWIGcnDd+1C3KbIBKHU54PcUmCqkEnr69apucnI4pzTl40UZBU8nPXFatrqZptbFwJ1+lN8oMCCPaq8m4ADzS+QCcE8H0ppHPPf1pPVAnZ3FRSZBx2OR6irXCgdB6mo45UDbsE4AB5HA/r1qCVy8uM8AnAHbnvSWiHJ3bZYMo8xSoyAeT7e1WcBgCDgjv/Ws4uQ6ADuDV5SABg5BGQf6VhVWppTehMruCAeTT2YlSDwMVAScYU59u4ppmKA5BI9xmsbXNLkURIcrnOO9WWthdW7x4JkALRkevp9D0qvHkkseCT+Qq9ZHawkPQ5AHt61reyuG+guuYC2qZyVU/lgCsrzSBjpV7U2jmkBQkuBg98Dt9OprNkO0YzkmtE7pMzemhb0i2S/1MRy48sRsT9cED9SKzowVmGeoyD9a29DgAtbi4aMk8hWwQBgE8EEdTWKjb5C5UAZzgdBmmiGTu2Rio8ZoByTRW6VlYybu7kbD5qfC8kTBkODjHsfY0wnBJNTJBIyArg55Azg1my0SPeSshGApPUg/yqqM4HpmpfIkJI2ke54qNvkUqSCQeopKyYNtjozT5FBIwCCRkk8gD6VEhFPc4YEEkYx6Vq3oQlqNERLAEEggkYHJpgdlOAT9DUqsAULAkDIOD29qjOBnGcVk7GiuOE5yMjHrV6K5IjCZOMZBAyQf6iswjBIp8YkZgqZJYgAZ6knAFS0UpW3LksszZYzMQDnB4H5USr5c0UgBBYYOe/vUTK1uzRuAHVsEZBGQeRkcHkVLduZSgHUkAevJpFXW5fjlBiIzyRiq8MM0DggZHcqefyqESgHAbJBxxU4nKjJVgPUg0JtDaTL0bllyJVYe4OR9RTCg6+vTAx+QqmbgyKyoCXIOAOtLYyhYdqnBycgjBB7A/hTTJsr2uOv0C2/IGSQaoxy4Uq3I9DWqZ8cHB9Q3IP+FZN2Y8iSJdu4nKjopB4I9jnpTvcGra3JrWUiURg5UjI9v/AK1T3W2SFlbgYzn0I6GqNoSZSfQfzqW8kKwkZ5biptqUnpczhQCQcg4I7iiiqMi7ZhZ2RZyWBOBkkHPbmtMafajgxkH/AGmP9KzNPK+fGCAeSTnjjB/WtwOxAGOMYBJyT+PrWU209C0k0RraQxYKKqnsQMn8zTFwJDg56ZOc1NIqkEtn8TmoVX958owO5PeoTd9S0LITtNZOqEG4X2QfzNa8gwp+lc/NI8kpZ+GPBGMYxxitktbkzegkb7JFfJG0g5HXg1bvkEV/cKpJAkOCepBOQT+Bqj149amLliSxyTyTVoyN/SJTJYKP4oiU/DqKum6ZAS5AAGST2FY2gy4lmjzjIDD8Dg1ssueQAGHYd/pVp6ASbgQCDnPINSxPkH2P9arBto5OAPWlgfEhB4JJppjaNe1kxIATw3H+FYfi62K3MNyBw67G+orTjYhQR1FJ4jT7TojyL1Qh6bV0JaM4wKAwJpxlaDJXkH9DTc7lIHUcigMGXBFYF3It2cknJ71LahGlYuAwAzgnAPOOfz/PFT3DR3NpEdn+lKdpfOAyAcE9sg8Z6mmNCbeCKQFhKWZWHGAABgDHXOSaYkrPU0IriQosAkuI4lJIWGUoOTzx0GapXFrOkzKIW8sE7SASCOo56dMU2O6cP5flEkc/KM8euK1Le8McRxvI5yCDyaSbW5bSa0M5EZGAdcE9Mggn6UMGZ3ABIJxmp5bkNEQxGSeATzmoQwUgsSM889K1MnoTwITCY2GAeP8A69a+l+YmnxAJuGSD+Z6iskOCMHg8YIrZsQBaIQ/UEkAAkcknvxUyWw0+hy9uuHA7Crl0M2hIxwRVS25INXJ1L2rAc4wfyqOpotiqCDtHmZIOcAYAq9fxiG7UpyZFHLA4JwQazE4IrrPKhmjhMigsoGCDgg4BNNPUi2hzxeMALh1KKQdhOCcj1qaNVZCFLsWUoATwcjBHtzmrWptHagywNlnIUA4IyCST06YxUAlJtIWDAkkg4AHfIBq7pIVrsz5oZIwMxOox1IPFVyxzkn8K64pHPEC3lsCAcDnnFVJNNtnJ+YHJwMAAD2rPQdjFiDkZADDGcg1aDgRqCcE8kHj8anbSoVyEbAHvnmqUoyxB7cUMErk5kQjAcE+3NPjlUW8sYYAsQT64HODVSMbQSegGaaQCSyk8ckjjFCG1YvRMCAQQfoasx9QayUODgjj1q7ZqBKGJOAc4JJH5UXCxpwEsSARknoSBn8yKnKuoJaMgY5IIP6ZqIlcAghgwyCMEGlJlCgRvgDsQDkfU0xEm6PbkZweMgE0ADIIwQexH8jUZy7HcSr9OQAT9COoqQllHJJA9aYDgmMkAn3AyKaTHnsSTjAxmkLcYOPQ5PFIpUkhcZHPGKBDsA4wDnpyDQQRyAAfUUBgBkkY9c8U0yochWyRwcAkCgZji1AJywxjpj19KiltgoC5Bz3BP6jtUhS6By20fU9KaROwwCmTxkd6gClkDOGI9ABzUsG8OHDBSDwWGcfhTjaSqcnAJpDBIeSRjpzSbCw+SZSCCAxPUkdajLRgYQNnnOTx+GKmj0+R8HGB2JFSjS+c76YFdHym0YUYIOckHPXg1KYt8YDSEkHggDAHfipDpwU8sxJ/AVKLcgAFyT7YpoCibQBMCQ56g4xg+nWnxwYGc4PcgVZa2DHkkinR2yISRn3yTRYCOCMwMCrSZAIGMDr17e1K8UMgKuoJySDgAg+xH1qQwlicEqCMHB5pVtIABlAxHdiTQBnSqASASQDgZOTj6020Um7QfU5zg9DUlwuyVgAMA4AFFkpa7HGcAn26d6lblvYuSRBmDNlmAKgknOPas+Vi8rMcZJJOBW2tshILPgjH3eB+VYbjDED1NNiiPs4nknOwgEA5z0we1T6jFtjQ5BOCCRUmlgJHI7DcWIABGcgf/AFzVS9Zp3ZQ2EjJIAAGQe3HpQDepY022je3LSIrEEjBGSOlaKwR5BEcYx0wAKx9IzHduhO5WU4B6AggitgsQOQB9BTsTe4TCNYyCAfQAZP1xWXIVLHyydmSAfUetaqkkEsQFBHPTJ7AVkMQAcdMmhlIW0QyXseBkId5/Dp+uK2wxA46etY2nSiKYliFDjhsZxj1rYEi7QSACffrQJvUZcgG0m5z8pOayQAVBrUunDWkxAyACKyYWDKcfSgpMao5YevNJ5eDk07OJCPahhgZzQVcpXuCo9jVI1bvGAIFVOp4GTTRk9yUx4tEmHdyp/AAipLD/AFx+n9a1r61ji0GCMEGVGBIDA8kHNZFnkXGCMZBFALctSjJrRWZYNCQHq4IA9ySazZiRnHXFXdU+zQ2MCJKJMY8vHcYwScjp6YoQ2ZfJPAFRklW+tTBQeSfwFRyLtXOM81o07XMk9SR5xIBgAEDBx+lNDDoTUYcYxjFNJwCQai5VhyvlvbOacFOM4znn3FNgiLHeQcCpyAoJqktLsG9RiECVCQTggkHjPPSrkDAKY3H3SQfYiqRB2l1IOOCD1+vuKkilLOSeSxyfc1nUV0XB2L5BABGWHYjqKjdixxkEdzjn6U0kgZQlTU0EBnwWJCnqe5rKEG2aNpK7I1BdwiAk98dvrV0RMiE7wuB1IJxT28q1i4AUdgO5rNuLlpSQThewFdKpJ7mDqvoM3GKQkkSKc5OME1BcArIR1A5HuD0qYKTgtwOwqvKzMxYZOO47YpzSsrCi3c1Ir5YNLNsGwdpBKkHOevfrz6VjqAFIGOTV6K9M6ESsS4x9GHsPWqshy5GMEVCV2NvQYCNxFPCg9yKTHp0FMEgBwa1TtuRa+w6SEgkjkdaaJJOCCRgYGD29KmD8cEUCJZ3AAO5sAYNJxW6Y03syFp5CSSQAewHAqPJZsE8k1YubKe1OZYyFPRxyDUCD94B71mtyndblyKIYzgZqGUgSEDoKs42gZ+mRVN2BkJBJBPBPetZ2SSREbt3HZ4zTXBKkAZJ4ApwGaTdtYMOqkEfgc1gaElzBIgDMQcAAkDHSoAWGMZAz1FW7qckmM8A4JPc96rlQFwWwCadx2JhggDGT15pjEtIACRjv6e9AyBnPSoSSWJzyaSBvQ0LEqABgZPOa1lcBACARjBrCtiVyeBjironO3GaGxobdJGWJXAA5Ax0ojOQAeT7nOaguHJjJz3HOafBKGUZ6jg0B1LJcKMLGo45JGf0rPlXcSVJBGSQRgAVoAjGarX0JdMxkkjqB3FFwauV7MZ3N2zgUt2A8JkB5VwpHsQTmrItjbaas7sBkA7SOTk1VS2naIu0LFWIIODkAf05oS1BvSyK0cRcZ6D1p4iUDnJNPJAGBwPakALsFUEk9ABkmqsSNDbXBA6GtS21EAbZACMdc1BDpc7sDKBEmecnJ/AVox20FqMoBnuzcn/634VDSe5aTHht6ghSoP96ms4QVBPfRpkZGfQcmqD3xZuFyB1BOM1KVti20i8ZxJKI1IJPOB6VmakFF4xXuAT6Z71ft5YZQWXhgMEHGQPqOoqtcwSXEoMQBAGM5wBz6009dSG7ozxViRAqKVJIxySKnXTiBl5PwUf1NP8iNU2ZJHuaq6JSZDp84t71JGOByD6EHg11KYdQCcnGQR3HrXJvGBMAOARmrFvd3FqdqyYUHIB5APqB2/CqUkhWZ0TwEnOScdM1A58qQEgjB/Sqv9tSsozEue5X+eDUJvhO437iewxnFNtPYaTNv7TFFHmSQAnkAck/QUsepGSKWFkAgZSG3DJIII+grJIQkFN2SOdw/LFSwNtcH36HvSc3fQtQVtTBRiMZ64FSCJ2Y7RwecmrZig+2zBAdgkIAPYZ4FT7QBwKCbFWBTESWAYEYIPSluHaWNU2oApJ4zkk/U1LIQCc1CzAigGiWwIWM8DJPJx27VtWsoSMACsK2cKSOxq/HKQAQalvUtbGlPbW14P30QLdm6EfQjmsi705rNCwYSW/Qluq+mcdvcVb84qBIpPBAK9h7irAmEiFWAIYEEHoQaE7MTSaMVEwBgkjtnqB6Z7itS1Yi1lGQAAcDHqDWVtNu4ABMbdAOSPar1rOBHMDk7QScDPGDyRnpWjV0ZJ6mTajgVrRxbtNuSDhyMjBweOTWbaqQBW6qRwWpMoGEUlyQDj1/wrPqaPRHORgEj6110gmiQlZNwA5UgAgD0Ixk1xCSuGHzEDI5PauzTy5WWTCyAjIJGQQehxRazJvcrXcBvLKRTKrHJYBlIbI7HPTuPSsezYNG8bPtABZc9CR2/EH866gEjkKB9AB/KuT1Em11O4jVBjdkewIBp7gnY6KNgtvEdwyUGRgZHHYEjNMZSQQApDEgHGCKm01vtGl27E5zGAT7jIPWpJLKJsHYQQOqkg/pSSC5QeN1wFKE9ACcH8COv6VlXKlJmDAg5zg10RskAOCQTzyc1j6tBItyDjOQOVyaLDT1IraIupPllgBg4GabcWpUK6gg+mBx9a1tMtyloC4wXJIHfA4qw8EbDnGKErITd2c2AQcHgjrV2A4IPQVBcKFu5VA4DED6VZtIxK4U9D1+lLqX0K0F5JESQQR1IPIq7HrMZm8t4QoI5ZSev0qQ6dbYwsePbJrOuNOEbBojjHIyQf1pkG3HPHMoAO4HOR1x9RTggAwCSDwAecVzUc80DhlOGFadjqRlys6nP95aaYGgQVwVJHbAGRTgzBRwM+uDilUqwzG4bHUA5BPoe4p20nHyDJ6gk/wBKYERxk4BB65AyD+HegShQAYkz0JAIFTCJcgsuD7MePzFDeUr4JdcjORyPpQBUNjGfvYJPTJzTHsVwNuCAcnIwB/hVmYiPBcEk8BE5P1JpAC+DMSB2RQcfjU2AqR2qFj5OWI6sRgfhxVpLdFOWO8+p6D8KmLADCjAHoOlMMgGSxbHrg8fpRYLilSc0m0ADIyT2pPNXbkkgD1GM/nULuHPMioB0AYZI9TRYLj3YAEYBJ6D0pmD2UnPoKA0YA/fA+mWpd0fUuCR6c07A2NPpg/kaZyxAOVB6kg/0qQuAcAk0F+eBQBJuhHABxnpgmnbowPug8dxzUBmIxkE5OBgZFIXIYgRtkdc9Bn3pWC5n6iALliowCAQPwqXRk3SzN2AA/XNMvwTKCwwSMdc9Kl00mOJ9ucs3UYHQetJLUpvQ0iNqk56AniuaPIJ5Oea2J528twQMkHuCQOlZqRkyKuM5I/IU2tQWxdmZbKwSNpAHI4B6knqfoM1kPcIAQCDkHJA61avYJLiVBj5sEZY8Y60yHTGBBkkQY7AZP5mixL1E03H2gSEkYB5A4XjvmtMXALZz8o6kjk1XMIXgN8inBwOM+g9TUggLkEgAL90EnI9+O9ALQV7jgHyhhQcA9s9Sfes+VxtwDk1Z1GQW8IAIJc49wO5qtaGOa4QDJIySCc5AHf8AGqSTVwvbQpGeQDAYYB4HBxW3pVzI1mS7FiGIBIycccVKIYweY1HNSGRVHB6ce1KwIhv7lYrFgxy0h2gAH2NZVjJuZxggcEAnNWtWDSxxhMEAkkd+grNtXEU4LHAIIJNPpYE9bl+X5WU++DQ5wDSSvG7IA6kFgMA9eabI6gEkgevIqS7oo3GWlIAzjimRqQecA1d8uNlDEAkjOQOtIEAPAGKqxm9yS5ujPCEL5AAwM+gxVaJSJVY8gGrLYKgYyQeoHH41HMAsZ2nnOM0mNCXXCmqJJIAJJAGBk9BT5GJ6kn6nNMoBu7JoZMjBPIqYqXQkKSBySB0qmCVYEDOO3rXR2E0c9ttAABBBH8warmsrEqN2c8Sue+aWCGS6mWKIZJ/ID1NSXFqbeUq5IAJwcfeHqDWvYypax2tuExJKCzHuc9M1LZajd2ZKsMFhaFCQRjLE9zWBPKHc7AQpOa1dfVz5RUkqSQR7isahNhK17WFViCATgH17U9CDJkkKCe/FRmpcJgcE84zQ2JI0YFM7Ak5Ue2M1oGVYYiT0A6Vm2bhIwoABHWnXjkxjGSM84rWKSRnJtvUinleaTJOSeg7AUgAQZJBNMjZcksxGe4GaZMHAypDqe47fUVTdlclLUdJKWzUUeBkEkf1pVYBQSQD7mmkZOQcism7s0SsSoiK2ckZGPlODUUhjEpCsSAcUoLAZAB9zUTgljkDk9qSdncbHyOFGB1NRUEHOSc0siFGIPUAH9KG7sSVkIMjocVNbTlJlLcjOM1ADRSGtHc6dbnZbSscEKhJBGQR6Ed6gsbO3N0LtQdhIKoRgKSPft6VnWN6A4jnGUYbSfUe9a0tmRFFeW7lwgHmLknIz1+o4zika3TsZ2szYvpUHG4An61mA1d1kg6jJ9BVEAk4FO7aM2rNk6nKg0YBIBOBnmnIhxgnGKafvEAE0gsEwBlznsB1zUZJAxnIpxB3EnuKYc5ORQF7IA524zxQqknAGSaSnJkHjvTEWFBVRjBOeSTgZp+7tUYZsliDzx04qWOAlcrknPIxkUNXGmQz5CDuM0lu+DT7hCFBYjqcAGoF4INKwX1NEuAuD0IpyYVcAYHoetQRncoI6jp7VMIyw5OARj8KDRNJEJcTTIhJKA5IJ4yPateKUBAc9RWRIvlMCoxjqB6UrXJ8sbScCgSa1uTX6RzsSgAk7kcA/X/GnWSogIixkcFu7H/AVRaclcA8nuaZG82diEnPGAOfejUSaTubj3axxbnOB29/p61j3FzJO5JYgdgD0FJMlwx8yZW6AAkcAeg9KjxTSFKTY0gU04pxphpsk0NLt1c+bJkkHCjt7mtd44duCAD2IGCKyLCcCEIeCpP61ZaYggk5HpUNmqSsDkgkE9DUagOxBOADjOKJ5AWBXjI5qvE5EpBzzyO/PtUpahpcsS2DM6ujjI6gjGRUL27IwDYAPOOuB/hV1Z1C8kAjqCaq3N2GYBACQep6H1HvVqwNJaokSyXALSEg8jHFTBY4hhQAKz3u3YYAA+nT8qdGCwMkrkAe+BSYJoumUE4GDTldwRiOQ++DiprGCZlBjhjAPPzkgn8gcfrV4K6ECSMoegOQQfoR/XBqW2hpmVqMIRLW7GFM6kOF6bgcfmR1qssxBIJJ9Kua+2LKKNe8u4exwc1hiR15zzVp3SaM72di5J5jHOAB7moiXHUA1HHNI7hScA9TgnA9eKkjV3dlJwVOCeooC6YqyFWBwfQ1ehkqo0EgBOAcDOOh/I0tu5zjoDQ0UmaYYFWB6EGmRzYXJPAGaFJMT4xnBxn6VnrKxXsSPTpQlcG7FrzSNueDjJHpSvKEtpSDh5SVAAHI4zz2qqj4YFgzEnnAqy4MsgdgAAMBRwAK1vdWMUrO4lsBERIRkAg4PAPNVNSvZLqTaxARScIucA+p9TWxbxxspGCWGCqgdfY+g6c1FcRSKzA7WIPDeUCM9etS0kVdswoYZJHCohYkZHbj15rrLMGOyhjcYKoAQDnB9M1jJaFCXIyc5xvxg9x16VYinMDlyI2QnDAAEfnziobGka5cDBLlQOTg4/OuRvJTPeyyAk7nJG7rjoAfwArori4Q2TmAKSwJQKBgnp09RWAtlcMwCwSE/7pprYGbfh6VmsnQscJJwPYgGtXBwcOwJ9x/hWVYWz2QO4As6guCT8pB4Ax7E5qybqRCCYw47jODj6GkCLXlt/wA9pAfcjH6AVjaq9zBdHaNwIBOMnoMde3ArSNyrKCIkBP8ACcgiqV9eecpjaAxMMgSKc49sd6pOwNGZp+om2nJdco55C54J7gHium3B0BBBBHBHAIrkTayrztJHqvIrZ0S8ZCIGQyJgkZXGzuTmm1fUSdiC8AW9kA6ZyOc9qvaeh2lgMk8DkVmnVfPvWkljPkN0QAHbW7YzRy24e2RQoJBUg5B75/Q0mrajTvoKGJGQCcHsKCkbAFkBB6EjGfzqwZ5BkALx1wDTBOxHBjx6kH/GpuFilPZwyqQQFx3XjFZ0lo9sSYmyCOhxnFarFmkJKxg9mUHnn0JpsiSuCpETY6A5z/Oi4WMWO7kikBA2EdfU/Wr0GrgYEig4HJHBBqO4tSWBmJyepxnAqnJbMgyAMAZ56mi4WOiinEsYkRCQR1Ug4PofepC7AfdJBGMA5z+tcvFLJAd6Eow7qcfnWjb61IpxOBIP7wGD/gaANpUVRwCSepPU/jTSQPUmlOScAkfjzTGYKcY3MegHamAp6ZOABUMrBwACcDr2zT2hdyN5IPUKCAP600wbQSzkH3I/woAiOBxgEeh5pMAchQPwFPeEkHYST2y2MfpUboVwDjJH98k/yFMBc+mKQkgEmmhSBySSOpJoIB65P4mgQoJNITgH+XrQQPf8zTSoJ6DNFgHKQjZYgP3BIwo9B6mlDxgYDDr0zURAB4ApG4UkAHAJ9KLAVNQu0EwjUZKjJzxgntSaXdGRpVYAAYIA59jWbITJIzE8k5NW9NgLM8hJAUcEfqfpSSHd7Bq7lrqMocFUwSOCOSapCSQHPmNnOQc8ir1ykU8pcl1J744NVJIDE3JyD0YdKBGzBcLcQqQFJwMgdjTnUsuMBRnkkCsi3laFiUPB6g9DWnDIZwDjbjjHXFMESRqCSWBwOAAOnuanLHAKxkk+pA/lmogSowCQPU1Tv55Io9qkkvkEnsKVh3M+8lM91I5ORnA9ABxxRpxxeoT0AOai2ljgAH6kD+dWbVSkoOQADTEahIPYH6n/AOvQHRCDkcdjUe8OQCRxzxTt4OeAfyz+VAypdgSydQc5IwcY9qoXAC4HOR19CPX61pXSEKZCAMdFHJrKkDFsuME+oxSEyPJBBHBByCKDnJJ5J5JqQRkpuOcU1kZQCQcHoccUAXrQ7rcZOSCR07dqkKVHYJmM7iQCQQMdeOtWti/3z+lMRCMhQAD+J4qK4yEGeOatlYwMZP4kVVuhlgFBIA6jnmk0UigQQeeabU5GZAGBAyM/So50CSsFzgHjIwcUCZGas2kzW0gbJAbgj29aZHHzkjnsKccEjOB7UFpPc0byeaJQNsckLD+IZANUrKVEnjdsjyySWJJJGMAAUizyIu0HK+jDI/KomJY9APTAwKSG97lu6uTeSgnICjABOfxNVJIztLD+Hg0+NScY7UpcAYYjB656Uymk1dlcAnB7Zxn3qTgqQOmc06XAkCjAAGOM4FSSRGHYd4IYdAMGkzONiMSMpyOfUCpDOGGGP4GnRqY5Q4UAAH7xwD9M8/lRN5LMSFyT2zgD+p/Smm0NwbehCQDyDUkBIcDOAeD70wxlTnpnsev5VIdwCxjA3Hr1/OmmQ42dmOlgUAsoGBkkE9vaowoPTHNTlOHViQEYIzYyXJ6KB0HAPJocLHhRjKgA46Zo23G7PYYAVGMgj0NRsgJzip9xwDxk80xmPbigRUcAPg9BU0jRyqATgjoR/KoZBlyeuaaMg5FIExShzjHHr2oKEDOc+oHalGTTtpx0NAEOCK0dMv57VyUJYd1PIOaokHNPjJVgVH196AJ5U8+ZpGDEsc4yOPagQAKcIRjqc1MACAcmn4yCMmge5VCMf4gPfmlCY6HJ/GrAT3xQUAosBXKHJBGfSoniPUDn0q6VBGM4NNCgjnOfagRQAzx0pygjI645q2YYyckHPqKURIvIHPqaAK4L8FQT6Aita1iMUQyMkgZYA4qgEIOAPl/WrsN0VQAjJHcGmgKWogi5IB4IBGKpjKkEjIrRmUyyFyAD2A7VAYTQwGwuAcg8d/ar0ZzVAxFSSBipI5yMAjBFSNMtTICDWcVOSCcgegq1JPuAFQ4LcgZpgyIDFaGnQDb5jdTVMBTgAjPp3q9bygRqM4IGDmkxxWpqAhVAGMHt61k6jbqHBhXljyoH64q2JcAHPApgkCksTknuaL2LaT3K8emfuw8zkEjO0f1NMaGNBhQBT570AEE1nyTu5OOBRqydETFggJzgCohcyMDkDioSSx5OT2zU8abYwRySTjjgYGaaRLb6DxLIDg4IHqaR3LDoB7iod574prSEjANKyC7Hgg5yeaTOBwc0yME8U8igBVy2cDkVdtQHILDO0cA+uetVkUKCM8nqafHlGBBJAosCdmdBbz7FBB7VcFyJIyrAEHr9KwYJwVO05xVqO4O3k4Hf3pGpV1l5CyR4wgJIP97tWQ4JPU59CK1tRn89kRBwgPPqTVEqQBuBA9cU0rIye5BEhDgliMHPy5zVwyBgRgAE5I9T71EEz0PHY+tLsPqRTESCQIpIY8jGF5I/CoIWIYA9SeuOakRSrZBBPoRzUwAZQSAAxOGABJwMnkU0rhezLcBJBA6kEVEFOACefXAqezaEErNLtwMq474OCCMde4IquZQrkPkBiSGJ7ehpJNbjbT2GvA+QVkAIPcZFSxiRV+eONj6hiP0qVeByAQeme9PIzxzxTERG4kI2xgRN0KjOW+hPUe3BqSOY7QCCeecjkfhSmIMpDAEHqCKaUcEZzIOgP8a/Q9x7Hn3oYyQYY5IBPqQM0oAHIGCeCVABIpYCjKCSCM4BGcZ9D6H2NPlilU5RQ49Mcj8O9ICvJAjKRGNgY84AIz6kevvUKExSCOQMD0AVyAfQ9cc1Z3yE4Cj2JBxSxTBmMdxHsB4DEEg+x44pgSBwi48uQZPIwSacXjIyc49CpB/lTJIp7Q74SGhz905IUHv64qeO5TALoQT6cj8KQEZijdSCSQexNHkArgkkDuTmrH222GA0jL7MCP6dKlDwycKwbPoc/wAqAMz7BGCSpkUnuDgUG3SONy80jAAnaTjOO3FX5ICASp3D07iq7whgQGKn1x0poLGBFbl2ABU88gGuk03BgOBgqcEg4DccZ9xnFVBA6MCwgcZ6mI5/TNXonCgAAADsowKbaasiUrMseUCAVZgQcjknH4GmlNhJMYIPBKjk/Uf/AK6aJQBnkntgUhuRkgAk/QcVJQ+MwtygXIODgdPqO1SYBP3Qaru8bHJjcnsQMH86RJHyAEkIPTcACKALBQEcgH6iopbSNwcxrz14xShyBkrtP+8P8aXzBx3+hFAGbPpQzlAPoRwfqRzWdcWMsWSACAegJOPauhMgBAwSfqOKZJhuCAT6GjQBySbgCzYPcAYAp/mxqCFJ57gc1WwcZJwaUsAuadibjnniXkkZHOcH+gpv2iNugJPrj/GoycggDAPf1oAAUAYAFFguK8xJ4BA7HHNJwecnPfPejJPbIpTg0WC43jGaQgE4GST+FIXBcqMEgZJ7CmAlpNoHGeoPJobGh4yzEKpIHGc45/KnFDggIPxY/wCFSBgMAAgDt2oLjrgc980rhYhKPj7qD8Sao3zSLDghQGODtzkD8a0i4POQajkRXHJwfUHrRcDAKFRkggHoSOtXbaFxEVJwGGTjsPQ1cFsgOd8hA6AkYqQIFHAOPpmgLEAiJAzj0HFN+zZJwcDuMDB/CrTuFHKnpwAKiE4JxtYfhQOxANPTdkAAg8DBIH4ZqzHAFBJJJPc96erlgCAR9RilJIHAOOtADPLGMEAY5NVrm0EoAzgDsOKt5J6A5NNIIySCSe4B5oAzxpkYOTkipvKjQAKoGOnvU0j8YUnJ6kjpSKAMYGT7nmmgGBY8DMmDjkEEVIIQej5+hp2ahlIyCOD0OKBCy2u4cMQR0IJqA2bYw8jEDseRV9HQxglwGI5BPNNYgHABI9eAKLhYo/ZVA/likNqCcsWOfUmrwIA+4c/UUEqc7sgemM0CsVVhCjAApdnsKkdwg+WMkHuRilyBGGYEDOMYp3QWICgHYfgKqyRCWU8EDpwcZq5IRtJUEn0xUaqRyRwOhz3pMZVFsisCMkg5GTTLoAygkEvjk5/KrZUknJAqpPE6PuYEg9D/AE9qGNJX1IgODRkc5GDQTxwaCQRzSN7mq1nZGMOHVYgMly+ST2wKymALfLkjPGR296bjBzgUEk8A0iW0txwfaDg5yKgILN8xxUhBIwBSBCecUzOTvoITlgT6YqaNpCMrkDuRgfr/APXphQ9waaAQcEZpMUXZlhY9xOCXIGSEGfzJ/wDr0AkZ2rsI6k8kfX0/DFLE0ijAKgZzyOQaVRGhyRuPqals3TEYK0ClUIKnJYjk+vPemwzIbgFgAF4Huc1MVkmB2ggY647VbtV2KAY48gdduTVK5jLV6EKcwwkbiEy5YjG5yAAAOvAHWmmIEEYA9Se1XWUMQTvJxwAMAUwwsDwMe3NU3cSRSMJ7EnFMMJOQcmrxQ8AHJJxgAg00xN6AH3NSPQzJYSoyBwOtRhM9SBWoYj3xj60sdsmMlRmmKxSii+UEkCptg7HirQgwcAYFKYDjjtzRYCiYstwMg9aUQICCRwfXtVwRE8EUogz2osBCFQDqafgEgDJqVYscAcUNGolGeCcAY7n0oBakRhORgGkMYUcjJ7DOK0Vt1C4LZc9QRkfhUYgEbgMAVzgjAyCff0+tK4WKAQsehApxTbgjJHQ1bCAADGMeopSq9xn1wKoLFXyx7YqOQcjHGOhq0VwpGCQBwOhqMKCRhGB9CKAZCGPTANABDZIGT1I4JqY7R1BA+mKafL7MOaYhpJI4GT70DA6qc+xp20MCMg/Q04LjkEYpWC5EQhByp69OKY0cTEDBA65NWMDpwRTSgbOMfgc0WC5UeCMAlSOOgyeaTauOSfpirJQdyBTDHz1FFgKxUDkDNJuYHIJB9qnki2jNP8sYBxSsMgE8gXGQajeSRhgnFWDEDTfKosF2VSpJ7mkKbTzxV0IAMEH6iniENwCD9eDQFiiIieVBIHoCaeWcIFbtnA7jIwfoOKnaIA4XPHc8Zpvk4pt3JSsUyhPODSBCSBg81dEZFBjB6g0hlcIVAxmlA5JHYZ+lWAg7gmgoMYxgemKVhkSg9xTyAFJz+FBUjoM00HJw2R9aGCCPIYEHGaushMYGSD7VAsKEg7sEe+KtrFhQWMhB4GAScevA6VKepT2IQCDtYYJGQccGl2jIG4ZPGAcmrn2YsAASADnoM57VHsME37xsq54ZugPbnt/KruTYpFMMdqkAdcjAP0H9aa2QMjBrXUEcEAEdMHFKyB2yyAnsSOR+NFwsUYLu2khMMwAGOCRgg9iD2NDwnIKzxkZzgZwc9cgVbFoByoK9+OhpwgkVSUCE9cEYp3FYqC3jAHDuQMdQB/jU3lKwIIXHcAjAFSRiNCVkyr9SW4z9D0qQxITlWIB7q2MGk2OxTETwkCMiWI9V7r9DU6KWGBHJxyMqQc1MEkQH/SQQOSHUHH1IxSCaQyFWhSQDqUYYx64NFwsAikJAEZ/T9acEckgxlcdyRg/TmpgSOiEE9Scf0NI02O0gx3K5BpXCxCYDuLqNrkYJyDkehHQj2NIC6MoYmMkYChgQx9Qex9j+dTmePIDSBWAzjPb6Uu5TkZjIPUE4BpgRiWMnEjlCOTv4OffIoIhdf9cCByQSCB9aYV2LkyGSMH5cSASIPUEHkexq9b3AkjAEu4EffwBk+4xwfqMUgKUBMUZSCcYJyASCB6gD0NRmUwzA3UcYhYgGSMkBT6kA8eh4q7cae7OZIPLBPJjcZVj6jjg1QkWMOQwFtcKMYYjB4zz2IqgNFUjQAoB6hjzkfU9qkQlskYHHQd6zYHuICDGiSJnmMOMe+CenrjpVqPyHO6AMuDyuQCD3BFKwFvBJBzjHYGmmMMD7eoPNAfkYUnjPGOaeGxnkk9gAf50wK5jdckHIHY9fpQGDcEgEDknirAfJOcA9s45qMwRueQMnknHFADSuSQOR7YNNKjB4Ck9wME054NgyFDAd17VEHAcZjVQTyx4I/LNIAKSLkgpg8jPGfYj+o/KmK5LlSCSByFByD78f4VYDxrISSXI5AIzn6Z4/KgTAZIjkYZz1AH4ZPFAEADclRISOmIzn6HNSieRQA8MhHcqP6VIGJJIi25GRuIIB/CmkFgQUByMkEggH270gHFgMZIGeeeDQHBJIYE+5FQrLGsgV0EeBgBgAD9D0/WpCJDnEcOCepJ/limAeScDawJ7nHFMaB2wMjHsKlLxsScgg+oz/AEo8wLwM59lNMRAbZv8Anrj6AUn2XnBkkPfAwP6VMZAR8okOOwU/1FReaQpLRyAe4xmgANtGMEmTH+8ajdEJJXIA9yc1LI5cAEFVOAF6kn3/AMKlhticGQ5I6DAwKAsQQ2ocZKhU7AdT71bKpEnZVUYHYCnSyxxAbicnoByTVOUSTyAs2ADwo6D6+ppDFkaSfhcrH3z1b/61IIgvIAI7Z7VJkhRxnPTJ603djhgVPHJHH50WAbtOMcY9MUFDjkipTj1zxigDAIwCaYEAQA9AKcEPqBinknBwBzQCSMDBx1oAiKnjJApChz16VNnPOMUhYYySAaQEe0jv+GKQKSTknHan5JPygk9uMD86PJlblsAeg5NFwIiCD1FBycgEmpRAByzknryaDHGBliMeucUXAqCIGTBBOeBknAP1p4SNSeMn2OalkKMu0EZPSkIAByQKEDIigboMD2PWk8hR1AzUwAI4ORTivykgEnFMRDsC8gAe+KAiEAnGfcVIF3H5uAOAMHJ96dsA5JzjtQMjCAjjgD0pCqj7xH4mpwRgjH6GmTFAhJOCOBjqaTYIrhBJIMdF6UTgFyTjCjJ9zVmNBFCZD9f8KZFCsqmQqM5PJGc0XAqRxhhuYgk84pxAIwBj6DirnkjtjHtTTGAeSKdwsZ7RsT0NMIK8lM+hGK0Sqk8E/gKaY1I5BouKxh3EJJyqBe5FVTkHBBFdC8A2kBSSemen41WFmQpLDAHOBzmkUm0Y4V2GFBPvjirMVpJjO3NakduGXIyB7ipBAQeSCOmMYosJsyhASx3E81LHbAsQDkjuO9aQQgHaAAOaaLaRmDBMHsRgfpQBUFnkZo+wK3Vc1rLBwM8HvThFgHGCO3FFwsZQ0yPuCPxNSLp8SHhea0hGSpIbBx1xTANoO8En1ByD+FIZVMQRTzgHjHrSwxgqcgY9xVkiNhhowR2IPIppBOePz5NDEmRmMAE4AHbNN8vAyCakIbIw2R79qUbQCJELEnsf6UBuV2jHIJwTTYIgZACVIHJDHk1pKsBAI2c9sc04iMHOCcegJoGUjFHu+by1HoAMmmOiKcoAQeCAck+4q4MSAlQABxnHNHlgYA49qYFEryCAT7YoGQRiNzn1GMVfCCjZQKxTCbs4jIIxjtQImzwACO+atiMcjBpdpxjGBQFir5DbhyAOpHel+zgkZIJBzkCrQXpxjjv3pwAI7Ae1DGQBSrhgxJHIyOnvTWWQ/dkAB9uR7irJjGcgk03Zg0gKgidVxgHHTB/nSFWXG4AAnuaubcGmygGMg55OAB1Jp3FYplSTgqT+ANNC+W20ggDpkE49qu4AxnNNdA67cYPbnkH1FFwsQAHOQaUKDwRmnhiFCEASY544HvTDEAMkAnuR+tMNhvlK7AlRhT1wM5qQKCCCcg4yCBjj2xUUUQkZyC8ZBAG04yB39Km2EAYmPr8wB/lildBZkRtIyxKhQT6qCPrSRRzOCFEbKOCyrgH9OfwqU4I/eEFAMMFOCfbJqcTkKFSFFXAABJz9MDjFFwsQyWBliIAUknJAAAOOw7iqYtYxwYyDnGCD19K0d5IICKPpnionQuCDgBgAQo9O/PegZWNlnIEWM9eMUz7Ns+UggjoD3HrV0GRRgyE8dwCaSQM64YgkHIOMEfSmhFEwAZOOKTyBnpVwjAGeO2fWgLnjAzQBS8gZ4FIYjV0hB1IB9zTCYwceYufTNAFFoMnIyCOhFAiOcEDHrV/CeoJ9jmoyVzjOT7AmgRUMQBIxR5RqzgE4w/8A3yaOcEbWI9CD/kUAVhGc0CIE9M1YCEg5Yg54yuaeEXgEkk9wMUDKxiHAIFNNsjdiDVuSIjOwE/gAPzpuQgAaNiT1J4ApAQR25RgY5JCRwRnH4ZFXY3cHDQtn1BB/nzUaQuTlDtzyQBkH3OalMggA3kEE4JTkA+46ilYESE7uAcAjkkYNIbVJ1wZDJjtkGpI2jdcqwYeoOaUpGxBIwQcgjgg/UUDKjRy2TAPmSHHB7gf1xTgzthoSMdw/9MVadA4AZmIHTJqu8JiyUBYdeOSPwo1AkDsFy0RzjJCkEH6UnnxggsdpJxg5J/ICmxzgICxJHIwQQc+3rSIRM4lBGACAMc59TQDFlJcgGMFPXuPp0pI0jC4AkIB4yRmpRQVA5GBTsK5GMr0LY9zn9MVC0TmUyGMHPBKHBx9DwatAAg0FTzinYLkKrbggNG+egJBx+POKsDyiQARk8gE8n/Gm7RkHHPagqrDDKCPQjNAEnlR5BIUEDGWAIAp8ZjYlGQKR2IyD7g9/51UNvHncqAH1H/1+Km89tu1kDjp1wf070mgTJjCFOVAAPXA71G8HSRT5bjjK9D9R0I9jSx3QDYcgAcjccEfXsfqOfap5CDGSCCCOMc59x2pWC5Db3JikEcxVSeASSEY+xPQ+xq1LFHcKA2QynIOAGUjuM9v0NVwFaIq2CDwQRwR7jtUfkGNg6AsB0QkkA+2T19qAJTK9sQbgAqTgSoOMdgQOQf0qVzARzgHHBAwR+OKhJEsZ3AMDwVOcj2I9ab5MIUAR4HU7SQM/hTAaZhAw3yGVB1ZcZH1HGR7ipY7tWA2E45wGBBqMRxnIzIrDsJDx+B4/ShI5FjO6dwRyGB6fUc4+o/KmBZWSKQAkx8+rA0pMJBO4YzjKknB/CskwFZi3nMsxOSVHJ9/cfhVmO6ngyZMTRDugww98Dg/pSAna7Rcjy5WIOMleD75oLBxkRSAEZyBnP1FTxzrKoKEkMOMggn86kBycEYNFwM91GMfMpPQhSP0IpmZN2QhcY4IOCPbBrTIHUioZIsDMeCcdDz+VK4WKyGQcmMqe4DAg/wCFSBmxlgAfQHj86ashLEY2gEjng/8A6qcCAQQTgc+9ADSZCpABAI/hP9CKiE4DYMgicnADKef6H8DU5JGcD15pSBIpDqCCckEZGPpTAX7QMjCt+Q/xoEwJB2uPy/xqI4U4JBpCcYCgknt6UxExlGCQCT2BqMAswyN0mOFHQf4UsURZiFI93J4HsKtRiOLIV1yepJGT9aBhHAIzkkM5HJ7D2FNmlEQAALSHog6n3PoKJpwgCx4Zzg5HIX61FEoTLKcluCxOc0gIRDO0hZ1AJOSSf0FS+XIBzgY4xzzUu8HuD9DnFNDAZOR+JpiGbDnJIBPGQSTTVAkZozKFQAEk9T7Ad6dJNjAQjeentREsa8Ahj37n8qVh3IQGU4BJUcDI5xUoBI4BA9TxUww2ACCD6Co5OMAE4IOSATgUWQXISCQSoGF4OTn8qIyMfKoBxySeCamAAURjIGMhcHgHn0poWNQCQcdgAeKQCc8ZII9AMUoYbsAHOCTkYp2YzgkZA6AnGfzNQBGZiQQSe2eMelFwsSGVAuS+AOMD1phnAHALHGRnilCSE4EZBFOMMh5IAJPUg0ARF2Y4UYJHTqRQICQNwJI75zmlaAqTlNwxkn0/On/ZgIg2QABkDGMUwGeUAc7MEdDigIAfujOeeOtSiAFMliDjJA//AF1HGodC5JAGc8nNADgQOwH6UoqMuVUEng9ASDxSuRuABBz1J4HX1FFwsO2Z655pQuDSBfSRvwBIP5inYJGctx7YouFgC4yQKhwJZQowQOvrxUjNjPMg9CCMU6JfKjMzAAHkZ6mlcLEV0WZhGASBycHGajUYIwcAjt1NOU73YkHLHr6fSnbQSRnk00gYFQecAe9BUdcU4Agng9KfgUwIgAeOhppQgYzn6ip9uRnHWmlTxwaAISvI9e9JtySD0NT7QeDyaNgXnJOewoAiC4Q5IxnANP8AKIHPHrTChyQ2cA8A5pxQDGM4PXP8qm4WFKKQQc47Ed6WNfcDvzg/lTAp3Z4A9OtO24JOBnvQFxxlHTnI7gZzSCXBB2npjk/rSFQec8igDOcAk+1AXEJZupOPSkAzxmnYJwAeKCuM4yfWmFxMHOARRg9hShcHOcCnFgF5OR6igCMjAyTipIAuSW4I6DtipFtyzHcgIHG0c/ialaEGMggAdCcgY9KQ0iIrC+BvQEHjGM5+tEZBXIx6fSnwLaspAIDg4IY5H4Z7UpCNkAhs8HGBRcLEDojOTjkccHGTTCm3uwH1Jp5j8vIUEgmgfMMEGmhMYHJGAcUu456gZ9qQqMkUIuSR19B1p2QXHZccggj6YpA0hbaAhOM9xinlSqkgdOuev5UDAw5wwPcdB/hSGOCEDJI59B0prsBgAgkdgefypDKC2GwwPTj9OnNLiMNkKAcYBUEce9IA3EKCQTx25NNWRGJAIBzyCMGgy4ONkh56gZzSGUY5STH/AFzJx+VOwrkoUgE5wAOTmoWXc25XJJ4CjBAHqT2+g5pjOrzQ4zjJByCMccdferRBxxgfUcUhkAjkXJeQEdOFwB+tEqyBMcEY5KjJx7A1YIwMEjn1qG4YEiIsFB6nP6UAVio2kqDgcg9s04RmaPIYAAkEZOc1bDggEFABgYBGMelVpAbeXzU5QggqDnA9R7j9aAFCMv3oi2P7pHH5kUEAnJicADoRzj2xmrAc7CRjBGQf5UBgxAIAOMnB4zRYLmdM6ZBUOR3HQ8H6VYQh1BQgqeQRU7qrpkgE9g38qhayTdmFjETzkcj8QetCExQDn6UYJJHb2GKjxIkhR5IwAOCAck/TP+TUohmIBBUAjIBBB/HqM07gJt45HHrSEY6DBpxWdFLGMPjnCHJP0BqIShwSgBIOCCSCD6EYyDRcLEmARggHsc1GqBCSoBBPTGCPoaQmYAZEanOD1P60gW5wSWiI7AA/40rhYnjIcZQEjODxyCOxpSpBJIxnrkYqqAxZleMF2A+fpge3v704wlOUllHcgOeR3FFwsWMCkK46DinM0ZhEiSFt5wnck+mOPx9KiM7wSBblAg6b1JI/EHkfrTGKVBOaTZ04xU4AIBBGD0xz+vSl2g9CDRcRXKHPIoEeasBQTg8+pBpRGBRcLFbysDGDTjECBgA+xNT7R3Ipce4oAqtaBlwBtyc4B4/Kmi0KDAAYj1ABP9KugYoJyRzyKAM6S1XBLRmM4yXXjH1I4/OiJzFhS5mUjggEkfUDqP1q9JLHGAXOBnA55J9APWqQMj3DkRyRqwHKgEcep7H6cUXAsBgcAcE9iMGnYNRiMOoDHeOxPJoMYHAyB7E00AkkJBJjIBPJU9D/AIGmhRNw4IdeuOCPxHUU4rIB8khB64bkfSmSE5AlcqSMb1AGD6H0FDACrAZhcSgdQR/IjikjMjYJhJz1KnIH17j8qWJmj/csrAkEqycg9+h6fypSjoA7Rkg5yynn6kdaQAxCKC6lAO7AgUgnjwCJFx9RTQlu5IIBI6hs5H50qpbJggIT2wATTAcJ4mICuGJ6AHJNNknjjcBtwJ7YJ/yPelzGGJU7SRgn1HvSsVeIjKEAg8Hgfh2pBYYLgEZVJGHspGfz4pzMwwRDIQfQA/1pqzY+Xy2yODyBj688flS75A4VQWdhwCRgH6g4ouFhfMUgKysM/wB5cfjRBBcwMTFIpjJz5bcg/Q9jTis5ykkDEHuCMDj6mmrFOCARIhXJBHII9CM9R64oeoWLELmUHaQrgcrnkD8uR71KB82ASRjkg8H9KrhlYLJOJI2UnHBz+g7+lOFxE4I83b6BiAT74PNIB8kAchgWjlHRlPIH8iPY1GszR8XAVQDxKDgN9R2P6UF5D925tmGe45/Q800m8xjNvIPYYBHoRQBYKlgGCFjjgjH6EcVICRncpHvxWStvJFnzYyYic5UnC/kelTi3gPIQdPvAnP507hYlvEZY8gAovPQkp9PaoEwMlC3I6E0vkojZZjKv91pMEfT/AAqZFtpFAQc9cEkH+dAFWVJGIKnBHA7Ef/WqaOS2jVVuAylh/GSQPoQcEVYWCNcggsD13EnH0oNtA6lQvykcjJx+RNMB0Ecbrm3kZkz1WQkD2608oEIJMuOmCSR/Kqy2UcAYIZEBO4qpwM+o44pxSQYKzzqDnkkED8CKLAWGQSAA4JHQ4zioZEMSkk5UDJJByKmRiqgMWI/2gB/IUvmAZwRj6ZH4UrAVfMUAfvFGOoJFIJUA5kU+9OktAXLw4jLA7gMgN9feojHNEQTkjHYjH9KV2BO9lOMklSPTPX9KFtJwMARgH1Y/4CnOznAZifbPSmsP3Z25JxjNVYVyqYwX2AKSpxkHOfz4q2ICFAxGBnOOSf0wKlsIj5OejEkk1ZdBkZJA74xQkNsrpFgAsefYYH9aBEMHBIPoQBj9KkkYiQhegAFNHfPWgREIyGysjAgY4wOPypsiFIywmYEjHbmrByFzkAe9RlC4ByQD04zmhgMhJK5kZmJPXcRn8qeY1Y5IIJGMknJ9uvSopDh1jhc7zyeBwPyoAbkNI7c4HOMUXHYSR0jxGACfU5wKdDAJQDglQcgAdSO/0o2Ak5Bz3J5pBDFuyVBPrjFIC1GgOSsYUHqQAMmmzSCFSWI46DuT6VXaKEAkpnNMMUYGCCB2waTBE0SlgJmyWYZGeMD0xUuCSSQce3FVRaKoJ8yRQB/fPIpiqQQVd8f7RJP86oC+XIXAIAx2qAyxk8MCfY5qMqCPm5+vSjOOmPrQIJXdgAvABzk96QNIQQxBz6DA/nS4J9T7UAUWAR3JUgkgEYOOBTIkREyGXJHOTke9S7R0POKhSGP7Q2RuDcbRjk+ppPQaHq0ZGQYwM9sVIJYQQPMjAPYkA06KMovCADJGQBkVIYhgOiggHnOcj6CkBE8yngSAmkaVSBnPPGcHFWNm1gFHBxnBpJWCQOTz1HXAosBWUmeQRqCFHJOO1OnIYiMHAzk49B2qS1AWEuQcsM9O1RxqJCZXPJPA7YoAaVAJAznselIUBPJwc8GpQQjAEJgk5IGeP8aCAx5VQB6jJp3CwzGByfzOKUg8cDpShVHRRn1xSmmA0DHUZFHtg/UmlA60bfU0AMKyEdQD6gc0wAqe+T1qcA4x1pspCg7gcgZGOtJgMBPJBBNKahD9CcAn1BxTgxLYJ69MDigCQAHigKCT/LFJkcc9fQ03gk4JyBjqaVwsPIBJGKNwB7A+lQowbK55HQZzmplRjgeWSPfgUwsNyCxCgkg88cUZkIIEeD71JkqOYyPccj9KPPjOQD04OBnFAEaISQHOGPQEYB9gelBhjUsGCgDqAQP5U53BwCHbBBAA6n15pYYowcuwz2UjGPr6mkMUB3UASSbTwRk4A9j3pY7dAMHcSepJ6/XFWMA9MGg47miwrkIt4xnCgGgwRnrGDUmT0FBBNFh3IhEgGAMenJoMQbHJBHIwcVKBSEcHkj3FMRH5WDkYJx0bkH/CnRuoIDIEJHBOMH2BoBx0y2Op7U8IWX5iMfTOaLAMkYIc7suegU5P/wCqoQpYl3ALk8k1YFsq8qT+JzSFCDyCR7DNCQXGBTRjFPUg5wQO3PGfpSFBnJzgcj0pgRkhRkkAH36/hQGI4WNmJ9sDFSxmMEnYoJ6kDGalyGAIP+FICsLYupEgAJ6bef1NMNgBgLJIoHU7iD+AHH51bIJJBOB7dTSng8ngdM0rBcrGCRAPKnJI6iQA5/EdPyphlSLK3EXlOejYBU/iO1WipGSvfrjn9KgdyMhwCD2I60DEkgQRlmAjIGRgghvTH1qGPAJBBAIyAB1NSbYliDQgkID8meQM8kZ+vSnROJdxQghTg9QR9RQBFAwDeW2VJOQeRkVOSpGVaNgOdynrTmWNwA7DIPB6kfQ0qBJYzvCmRDhwSOQeQeTnkUBcgmBUxhOGbOVxnPvThE55ZyvsoA/U5pzwBWGyNBIpyAOAwPGPbrTo5VfjJVgcFTwQR2xQAqRRrgqoz69T+ZpxyDwTj3pSDkjNIcg0wDAYnHUVBPZxyyCQErKBgMOpHv61OSSMYGfQ0u4EAE8jgUAUI45GZo3kUSA8BhgEeoOefwpTaz5BVoyB1HIP54q3IiuBk4wcg5xg+o96rLeSeYYyA4BIDkgAj1NKwXGGEKckSLKRgYAIP4/40CAsuHJX/dOP1qyRhs5BJ7njj2pe2DzRYCBbOAAgpGc9SRzSSwFUIhm4PVJMEH8+RU5IA6AVG+NwzwAck+lAFVYoVO2H7XA46quMZ9cdCD7Uga+jxuEcoHqQD+Y4/StAhHQbgGXsQc/kaiK+QpLEtETySMkZ/n9aAKwv4xlbiOSI45DjIP4irKTxnBV0IIyCDmofMjlBClAB0BPU+gqIq1spIIMZPTYQAT6E8UAXBcJnJOR7AnPtTPtUO7AJLdwRgj6g9Kd9lJUBSqHgkHk4x0446+9NbTjKQWmwV6MFx+pPNACPOvQIT9CAP501bmMkjynDrzjIx+ODU5sI+glII7kDH5VWawlMhKTqD0JdCD+BBoAkhBfEkihjzggZA+g7VKWDAkEEEZBJxgZx/Oqxgkt2JdSVHAkQkYB9QMfnipQobB4YEZB65osK40hCw3P5ZJPKgk5/kaQGYRF3RXAPVCQSPXB7+2alAK4yMegFOwMYwMehppWBtMrF5CMiCTHvgH8s0Bi7+W0YBPQP0P5ZqyVbnJwO2DTXQsMEZHX6fSmA0QBYhGCZADkKTgg+x7H2psdwY2AlAKZwJCOQfQjqDQhlhck5mQ4+Utgj3HY0ks8cqkKW3AYKFCSw6YJFICR4VbDBUyDkAjg+/FPHl7gGjRT2yB+h71UG+2AMIkMRHKOCdv0PpU6TxOAACQeqgdD6CgCSWAMuVEaHuSBg/WqcbROxjIIB4KFSQSO4I6expy2xDYdn8s5wBzj0zVggxKAmSAMc85oApSQkNt8tpEJwNycj2J9PcVJ5cghEYjLLxlGIP8+mKtpIcZIBB5IH8qduycBePTpinYLldFkiQFGkGDypG8D265H51JHOTkSRlD055A+nepCSclQAepPrTgSQMggngZFAANpAIcEY5wf60AAjLAEfQEGo3gAUmMFT1IBIBP07U3eUwHGARjIOP/rUASEIBgopxzyBj88UoSM4zHHjrwAKQSxngHJ6YI5o3Rk45GOuQQfrQAhijVceWOTj5RgY9/WmG1jWQNBIUIBzxkf/AFqmJG0ADcfUHNAIJxnJI5GeaQFcJtYedHHlujAAhvof6GnFARhVAxyAOMfSpzEhXBAIz0I4qCRHjbMJDZ/gJA/LP8qACMlVCAEAdATz+dOjcFipOSM/KTz/APXpiShwSMZBwQRyD7+lKyq4AI56gjqPcH/CmBKFOTgkD2x+tAJGByfwquXu0yQRKmehGDj8KUTlySCpzxwSMe1AFgMW4xmmgDJIyD3GBiq5lkUfNHuz3BpBdgHDCQE+xNAi3uAJwPwx1pDIOhBz7AkfpUCTxyHAkAI6gjFSgDHPIJ6gj+VAEUjeUP3gIJ6AinFysZIUAEdSelQSlpZlDDcpwMDj64qeco8ZCAckAYA4obY7E8ZVIwVGCwBOc8mpdxLYJAGM9elVQJAoVgowAMqSSfzpzwBwAxJA6ZAOP0oETSyxx5LSKoHXJFV5LkA/IpJxncelMSOPy3zjIPB7/wD6qjECkEgkA9s0rjsJI8jkgqT3zkAflTvNmHBbrwBmnBQOASffNMt4At2XJyByB15oCxLCCqtIw+Z8AZ4OB3/E1MAT0JyfUU8gkgnBI6DH9agMpDlQis3QEkmgBxAGC5IA5OeMUoKFSQQR2OaYcZ+dgSD/ABEEimtLGMZJOegFFwsSAeuAOowevvTS0O7JYZHQZ5ptuY2BMhGSeAR0HrmmSvApCxHcSQCB/CKVwsSM4cEEDZ+ZNIAB2x6CncdMe2PSjABB45qgGkZ65FO2+wPvQeCaCSOcUAIVzyOPagZB5pc84waMZGQCAOuaBAT7ZqHeY7klRkjBGRkGnFt5AQgEHJbPP5VIAFUAfjnv9aVrjvYWO4LBg6lQeQCeRT4ipQ5GSDjk8Y9aYSAOSM0BiSADinYLlglQoYEE4zgnofSoNxuZRGBhAST6+/NMkfCkHk9h2qe3TyYix4LDPPYUnuF9Bt3KQojUFi3ZR0Ap8BUxgAAMANy9we+abGA583uRgc9qc8YfByQw5DDqP/rUAOlPy4YDB4FRAH3wKhnlkeQJICoU49j7j1qQQKFBIJPZc9aQWHYI7E0AHOCDUJijLYIKjuAT1pxt4ywJLsOhOSSM96dwsShCRkDA9TwKYXjAy0iY9AQSfwFVnjAY5YSAHGWyTUqogOAAT344pXCwhuZGkxEgCgfeIyc/0pRbgkEuSx6gHj86lQADGMD0FPAwDtB9hnigZCLZQxy0hPQAHNKLaNWO55DnoN2P1qcEEnOSQOcjBB9aaWRZMMARjg+poAhkgCrkMQ4xwTmnwIHG9m3dsDp+NK0pjGTHxnGCcAiqoJRyUYAngqASD7UIDQGEGAAAOvFJIwC5JAHqD1qoHkIAZgfw5o25IJx+JqrCuSecFbglh7DH602Q+aclAPcdfxNNBHUkYPHHegMAe3pRYA2nHOR7k5zTCgJJBJBGCCcgj6UpIU9CM9cCnKrY4GAe5oC4R/dAYZI4GRjjtUoypyCQO4PIqIxlsjkH1NALxHBBcHptOcf/AFqlgiwHPoSPUEGmmdBncCPY00BzyQB6Z5NNeHzCCzkEcAjigYpuRgBAcnoDxTo33DMwIOegGR+dQvbMCGWQhlyQcZz7GlEwCgsy5xkgHApoTLImjXA5x0wBnH4U4SxkcsOvfj+dVBcxgEhlwO4Ip4nVhkEEd+QRTsBcBBHBBHrTZGA6kA54x1qk88YYZbA7kfoMjpTBcwDkygAn1Jz+NICd5trkgDGQTlhkn1A7VI5YkFBuPcZwfoBVOWa2eEiFlLn+6MYAHer0QBjGOgA5BOOlJMYIWZTvQL7EcilwoBCkdM8HNKQAOTk+nINAADgEADrkDnNO4hoVwcjJHocAUhVs5HJ/EGp8gruHI9+M0yQZAIDEccCgCIOM4JI9OM0kignOOnTI4NOD5OMYHrnNDgKeSAPUn+lAwEavGRgAMOq4zWeVktbvAIWQDg55IPX6jFWzdJuyqyE9iEIH5nFNmLTxGMgLnBDEgkfTHSkxIUSRNycqQeinofY0yd4y5kAO4gAk/wAXvzUSwFGAaQuTwOB/hzVzGUC5O0DBAFAyCKctJmKNSQMbWbg+4ApJ0aVwzx4OMEdc+nNJJGY5QyuQByGAyfpjvU6MWQEnJxgkDjP0oAiDPAQMSAHIAJB59PX9acJbhgMxxgdCSTz7gf0pkkTyxmNiCRyCDyD2P5U20nL5jk5ZecgYBHr9fUUITLI3kfM4yeMqAMfnmgpnq7nscnj8hTwARkc0HntyKYDAoXGABj0FG0E8gH2I4p/GBk4zxQQOnbtQBXMO1sooIxgruI/EdqUKGJAkZT/dkHP4Hv8ArUwBByabIgdQCSCDkEHkfSgBhEi8tGGHcqf6HFRPMAAVjcgnHIOAfc1YLFcBsEY5IGPxIphQMCY3xnnjv+FIY1VjYgpIQT1KkDJ9xS/Zo2JLM7MO7HI/IYFQyLJyHQSL7cEfh/8AXpEQhgYp5QAMFTzj8CM/hQBbUqpwowCMYUdT7ioJ3MyPDEC24YZgOAO4B9ajiu8zNbTFVBOEIBBYeh7A+1W0QBdoAAGflHApiHFyFBU7MgAEjp7GlJLcHlSDnPfPtQqhcgAEEdhThnvyCOBjmkAA/L0ORwR1x9KM7lByMHpTgDxkYwMnB4o24OOgPIPofpTAj5K4547VAbYo+YTgHJKHofceh9ulW8jaM8Edccg0hdRkKAPYjNAFNGLE5GCOCD2PpTw2RkCnSIHIIIBHQgYz7H1FVjOikq52joTnIP407g0T7s9Rx70hOcEjBHX/AOtSBgcf1FGAepoAUEYAwRj1qvPGTIJYSRJjBAwAw7g+tTkAkcgH2pCBkYIPviiwXGi6hKgg7WzgqxwV9cg1BJBE7E28hBBzxngn0OORUpAWZZWbgAjkDHSpxKOrOFHY5GDUhcpx3rwnbdKSo43r/UVejIkUOjBlPIKnINVbgAkyQzDeDypOQ3saasseNyEwSd/l4J9wBgj9adwsWynzZBII7ijLA8gMO/GDVaO7lOQ8YY9mQEA/gR/WpwzbcCEgDsSP/r07gSF0HBBBJye345pxwBkAYPJIP61AfN/55R4zwTIT/SkL3GcDyVyeSASc+vUUAWSScEkdePeiRA4IPAIwecHHtVYm4JP71F9wgP8AM1GRdnB+1AjPTAGfyouBJMXtoxjdMAcnf1A+oH9KDKWi3p8gB5OCQPbpQwZ1Ikzg9dshBPtg8GofKVT88QYDkMBkj6j/AApXCxKrsy5Ijb0IBB/EEfrTy+QMpIAPfI+oxTYzbvkBUOP89OtOMcQyVjQnPUCi4DBPGrFjKeeCCDg+5460pu4wwYSqSDwCSKnQxgECPGevFO2xsucAj1wKVwsUZWt5nEnm4lAxlCD+BHcU1boKOY2OOAQAc/qKvhRgEDB9QOlNkUEAMCQDx3H/ANemBVW5jdgAJAx6AqeaJHQMS8cgP94KQR+IqxPEHUAjIJ6jt/hSjzFXBG4DALDg46cigDPeWbkLiRc8FgQSPcAdf0pyJcOgJjjAPIAY5P44IH41eZRIp2Sc5wCAMH644/lULxKMmTjnJwcD8fT+VICtE8qtho8EHBDEZH41MYGdwXAAA6g5NKUjY5DgA84Ud6VWWKMbJPMBPCk4IP8AX9KAGKMzAKCSMnGcVKYuEXIySTgckCmKCGaQAdduOtSqT52WOMDgd8n+lMCVVyu09uaOFBAHApjMHIABBHf1oZmAEYHJGBjk0wK2CWIAIzxnHGKeEAXBYnJzjGKVuOhOTxSAkjOaEgbHBBgkAn0JNGApJU4Pt/WjdjHHGM8UAkkcGiwhxZyOScfXrUZUA525weDUhIAAJx7HvUZOeozzQA0gEAKAKCvHXJ71IUBAIGKQIQM4PHQetAEYU8n045pxiBXJAOe9KcqwwADQ77VIAwT178UhobE5dQGyDk/MRkVNgkcMCMYx1NNDL2OfoDTP3jHIG3374pgTbTnOSO3ApNoHUEkUA8Ack9yB1o3HoATRYLih0GQWAIHQnmq8jPKcDJAHAA6n3qWRQ0ZDRjHp3zTopBGoAQgg5571LBEaxTRjAhBOepIH508rOSAY4wfUt/8AWpZJZGBweSc4PShXcABoxn1DHn9KdwsNCzbseWnJ7k04xXAIJEeTxgHIpQ5B4Ax6ZollYgAYUnjrnNK4WGENIxXAJGenSpmLMAhAAY8gHoKWJDFGcKCQMkk4z7CkhBcmRs5xgDHGKAHjgYAAA4AHpQT65pSDgA8Z60gUkccH2NUBDc4MRJxkHIPoafFHmFCVwSMnDEAHvUcwMziMcAHJI7Y7flVospAwfwAoSBsh8hwcrJjHZhn9aaYpC2SVbjocjFWFIAzg5pJCFBLHAFDSFdlWeKNF3HMRPbqCf6UzciYDcHHY5BHY5pzh7pgfuqOAM8CnRQrGcEA8cH0/CpKI45doJJJ+hB4p6XUZIIDD8KsKxA+UgDrgcfTpTg5JJYg+2KLCuRJLC5yQCfUinPcqgPlRhiOnYZqUAEdBz2xTWiQjDKPbAosO5Q+1NOSZCA44wT0Ht7U4YPQDP6CpJbJG+6ee2RUASZEIYEhehAAz+VO6E0SjkHBINGDzzx0qEODkDIBHQjv9anjAxkYz0NO4iNlMfOwkDuTU67SACcn0A6UgJPBxTgApJwCPbqaAGgKGyc1ICOwA9zTCyg8kVG8oC4GWIPAHAoGSvgnk5NRAKylgWEuSAASOPbFSRgRKZJH5wMAcEew96lDB23FR0wB3A96QbBHGFUBmJOOcninFR0xQuc5AyPSlCMTwMUwGFA2cEqAMkgmqUqxpIRGQcDJJOc//AFq0QgBwTg+gPH4ms0sXmIXADEgDHbnFS0CZJGg8sEBM+oAP86kVQoICgAnsKTaQAMKSD0wQBTgSAckUwEJIAxxg54xSDuMA85pxKjknOe3pSEqTjPPpQA3cQTxnsTmmFCDmMvGc5BU8Z9x0NSEgE4yfXAp2eM4GPqKAGC7kQgSqWLHgoO/07VcNzGykqsikdjGQaoyOBJDkDIcfgM1dPAOKaQNkTzykkJATx95iAPy60D7Y2CJI1/2duQP/AK9SqCeTjFKRg8UWC5WkW5GcSmQkdgAQarwMJGZZQVlHJyc5HqDWjgE1DNbq5yo2yDkMPX39aLAmIFGQAMe5pQQOpGfpzUEZmdtpcKRwQV5PuDnFTCFQQxJLA5GeMH1wKkZDOPNZMEqAc7jkc1MCQACckdT61KckEY3A8EHpVSWBUG9QQAQCAcEfQigCQkkEDBB6ZGMVCG8l2UkHd0BOMf8A1qmGSAwOQaaYgw559jzRYLkhQEA8gkAEA8GqlzEImEkKnzc5BHOfUEdwasImGyrsARjbgED6Z6UoTDlwck9cj+VOwrjYJxKOAVcDJQg5Hr9alDEk8VBIpOGOQQCMDoR70qxtJEJFdT6YByCOOtAE5wRyB7UE5HAwah8q6AHlmMg9Sc4FMkS6LYUxt7E8H/CgCwORgjmjGB16etQRwXpyWAwBwA2cexFMeYxsUcmMjkh+OPXnqPpQFi1nHWopIyDvQ7GHPsfqKrBi7Eli6gjGCcfpSL5ZcjaV2nkkEA/QmiwbFgTkgB4yCOCRyD9DSkxtycj0OCDUGGOeDjsR/LilLEHGOg6Hg07Bcjuoo3Q8lsDOCCQMUljczr8rMLhMjALYdfpnqPY4qYH5jgkf40yRBJgOin6jmiwXLwmjIGDgk9G4x+dO82MHG9eOuTnFZywKvCZA7jJ5/Oq7KRKAxwBznJB+gpDNg3UJBIlBA4yOc0x7yMAkk88AAZz+OKoAlkBBBBOc5xk+lKQMZIyRxkHpQBaN0GIKuFXuGJJ/lS+eGICsSSeqgn8zVYMMhSME9R1z70oimdAI5Aqk4BcdR6cc0rgSTTFVIQFmxjJIGD6471HCQ8IByoxhgRkH61NHACRHMwYkcBRg/hnmpxbW5IJj7YyCRn9aAM+WAwMCpkjTIyFIIAJ9D0qwZbVWKicOR2U5OO5AAqWWyDD5JiAQAA3J+mRziqbW7QqRNDHIgOcg4IPsc0XFYlMlsMEGfA5yYjyfoQKZJd2xYBYHOBxzgk/nwKmtJoyvlCXcR93ccEg9j6kc08xRtICwBPTpgii4WKwQA55G49ATge3NTCKPAGwflmg27EYi2sueVbII+hFAJBAaNgQcZPb8e9ACqgHIAH0Apk1tuO5CVYcg9s+4qbOCD1HpTgMgnPPuaYFKK6dD5c4AIPBwcGrIf5cFSARng449qWWESqAwJA6HjIqrvNq2y4OYicBueKNALIbAwAcepOaUA7uMnjPNIFBGVcEY9c04KAScknPB7CgBAMk4ByO3rSBQRkYAPGacSABktwaaCDkhiBnuM0gFwRwBwe4pMEHqR34oLEgggH1J4BoIJOeMd80AZ8yCW4Yxk565yRtPcj0NWbWeRRsuBuIPEgHUe+Krti3uiGJCvwCeRjPGT+nNWMAHIJ+gHFUkFy2CCBtIIIyCDQhIyGOR6kYqn5gBBBAI6EH+lPM5OAv3ieTnAx/PP4UrBcuBiFy3OemATQcgAg9e/WoY3lDHcQVxkEcfhTzKAQc43cEcj8RSAcWAYAkKe3vQRgnP40pCsBkBgeORmm7Qo+UkexORQAhRC24AKx6sO/1pSSoAYEjucA0DGcEYJ7g8GlByMHI9wKAK8tsjDKkITzyARj6Hp+GKhKEEo6RhhwRsGG+h/p1q6TnjIAHU98VWlnjRhECCGGQTjA+vp0oQEkceIgSSNxyAPXvmmwAszEknnGcf1qxKBFCAByRjNRQEqpUY6k4Jp7MCTbjmoiSrvICMgYBPbingSEEgoMeoJqIIWjcs3AOeBjJobBIaAQoBxmlC5AphOQeO/FSIw5UEAjGcmmnoAZAPPfp70oJIIApDxkHqPUUwOQSo70BYcQQecZpB3BoLAdRmmhwTwKLhYkOFBxzngH0oIIYc5x2JoUknBII7gUTkFTtcAjg4GcUmwsNJ2kAAkmnJCFJJyxznk5A+lEbFVGOSep9aUFiSCTg07AOJIpM5znAo2sSecfU9KYwycF+T3oAcXA6kkdsCk3gnjJ9jTGCAYJJPpTQ4C9Dz9OKBEoJz1UY65OadkDOTkjpx1quXIGQSfqKQFupA/E4osFyff15NAYlwMZyM5zgioACe5yegpw3cMhAK+2TkUmNFkKcEng46k5xSQIJJS3VE9O57f40ksoKjaSc9eDx7YNWLZNkYRhgZJJHT3pIY2cEgRqRkjJx2FOwMAYAHb0FV0HnyNIQVOSAQccdhmpTCgwSCTxySTTEOkYIuXOADgZ4yfSopJC4ARlUEcknkj2AyalEEZ6Rgjqc01o0hIdcKCcZJOOf6UgI44iANjuBjBwAP581MqOf4iOOpOanHllSFZC2M1Hy33ucc8niqsK4jKEQkyMcHGBjJPtxVKUyEhHJO3oT2z9Ov1q8CCQTgkdDVW5wZSOgwOh6ikxoniZPKAGDxzSgoCNoAPeo+QAARn070cgk8Y78c0ASFRnjr2JPFAUAnkD+dNDA9ufzpAW3cgY7AZHPvQA8ttwM9s560pcZ++DxnrwPb61GM+ZgqeRkEdPoaUICQShBHXB6UASAggHJI9RSDAGMGmAnBOTxyAR1pSCCOwx0OcigAeBHwQCD1OP8ACqc8RQ5ePjqCDV4HoMA02eMyREZOBzwM0hlEiUpmCQ89yAR+OeRTDLNjDxk8clSMH8+aU4B4znAJAHNShS5GCCM9DRdisRxiRl3nCgYyB0H+JpC0kDCRTggEjjOfpmrqRFFAYgquSAR/WgokhAZQBjAIzkigZUec3BG5w7gZ44H5etWoQWBYAnJ5yeB9BUBiRGGMEjkEHGfpSAMCSjkepz0oTBovDIAxgUvJwGIz7d6qrPJGQHCyD1U4NWI54XIBkAPo3BqhWI7pwsZAJJYcg8YHt9ajgQjDj5SOgHOfrTZ3zKSDkAngDoKge+mU4jgGOxJBP9anqPoXSSc5GT703IIwF+uD/SqyXM7kgiNTyQABkfmKBPIwAKhf9oD/AAouKxZOVYHAA9KaGYjCjB65IIFVSZw3yzEjknCjg/jTMzs25Z2I9DgfXoBTuM0NrkdDyO4pGiYEhn25H4//AFjVQxBwAwyMkYJJ+mOaBbqikrvU56A0ASggSqSSVU596ughgCOQfSqBDGL5Tk+hHSohLMDhkBz6Hr/hSTE0bBAAyx5A70wlBy0gA9yKzB85wQASOSQCRSxoUGHIIA6gAE/WquFi+08SAZmUZGRyDn8qj+3RrnAZzngKp/maYojABCjB56daAwIOAFI5+tFwsiO4n85lKK0ZU5ycfN7EU4T3JjUDG4fxYBB+oNOLZIBHB6HsPehmJU4wcd8GpGNE9y/BEYIPUAgn9eKV5ZnBXbHHnGdpJP056UoB6sAcj8RQQxB2kAjqCOvt7UARnzE6EAdzjOacHOQMAn0Jxn6UpBIzjGeQKiOWADAEevSnewWuT+cBwQQcgZNS7JBwY24qmoAIUDgEEBuRnrViO9KsVuI3AJ4Ycjn1xyKaYmhJQxXARwcggkED/wCvUSSmCUbhiNjgg5AB9auCaIZJkGBkEE1XubiNwoBzg5znofahgiUDcARnB5BXvUiAYAUHPqOCBVUNdOcI5jjPcjAHuO5pHtppM5uSRng4IJH58fSlcLF3aSwYMFYDjIqKRRKpFwWYZ4JbIH09PrVY2lwAEF3IEGMKB29ieRVcGeCQrJJI2RngnnJpXCw7YYXYJIXUnI3Hj/GkaXZIEnXyyehIOD+OOKUEtIFY4RzyTwQO5zWnGUnUhSsiDg5BIP5immDRmOxzkHAPHXApQ23G5c543Ak1dNrDKcKAO5K8fzqBrZoQXUl0HXOcgevvj2p3CxAWbGQoKnpjrQpDL8pI55JOcH0qZoJCQY3jB7nkg/ypTZggESEOeSVAAP17mgRApIYgggjjJ7+4pkmCQVAJJ4GOtSmCRGAwrgnGTnj696ntooVYvuDsOg6Ae4HrSbGkNgsGCkSHAJztBzj8acLJVkOclMcEYGMetWwQWwTjjPNOIPIOMHjB5pDKccAgx5ATGc9SCPyBzUxYCXYY9pbkMDw319PxpDEYQJFBMYPUcFf8RUoYliMA8cD1/wDr0IQkih1wQQR0JA/Q0gJUYJB46Hn8RTzy2AAR3GefwppAYnBI5xxxTAZ1OATk9VHU/Sg5JIK5BHG7oaQgiQHIAB6CpAxYHdk988YFAED28ckfz8A44JBx6fSohBIq4ikUj+6+Tn8aueWTwCMfnkU1yBgEgE8EgcUAVhKiZVwY2b1ycn2PpVhJRnYQMsMEnv7YprqHUxsQAem05J96qSwXSsQgjliGDtmwB9R1/lSAtTRMqkxEA5AAYHB9RVQXJEhSSAhgcYUgg/Tv+lPlW5SMGKOJSMZKsSMegzimXfnpiZgVlUAAoPlPsTnp+tAycToTgRzA+8ZAokIMf70EIeCGGAfzqO21KOcbJcwzdNrdG9wavEAruJIwMnnp/wDWpiMwA2rF4cSQdwDkr78dRVuNw6BgQQRkEd6YXW7dxGRhSMygYPsB3P16VFJZsgLW8kgPUru4J9cUAWg20DIJNBO4ngc9sVUibz+Y5pI5F+8jgEg/kOPepQLlOd8bnjjkU7ASFVyQR14INBIAJJAwO+OBUL3LJzJBJj1XkCq13KZSqnakfXJ7npgnoPpSAfcSxyzIAQ6rwTjjnt71FdpCsiCIADAAC+3fFG6FUG8KD6jpn1zUhEcqkEqR13Ag49waVwsSRE7cZBwcDAxxUpAY8gEj25rLMlzbyAecME9XGQAemSKuAvkbpCTj7yjAp2uGxMUJAKyOmP7px+lU1kuRMVWdgoPJIB49elWCNwIJJBGDk9ajNtExBKYx0IJBH4inYLlkO44YgkYwcAE/lTvObb82DkdRxn61WSMR8AnB5wSTj86UMVGQwJ96LBcsiYAYIIHqRmj7RCeDNGMdSTg/iDVYzsDzG5HYqQcU17iEqS2cgdCCD9KTQXLL3cYQlGy+MAgEjNUESdHJRBk9c8E+2DVi1UsBJwAeg7irW0EcmiwXH3ZOVBPGBjjFODAqADyOCOpqreMFxgEknJOck9uKWCMrkzJgnoD1/LtS3YbIJHOSACcHoPT2ApQcxbSCpPJyelPMuMBR07dsUw88jP4dKpIGw2gHJ6/lUZ8tWxuIBHU9KkK4GSMn0NDIGI3AEjgChoExyoMdc+9AgGSAxOaRBsBCggHt2/KnhtrfMOPalYLjTAQ2CSc8nGKBAF4EeCepJJNT+aCp2kDI4wMGnbSQCOvXJp2C5WkjCKSSScfdGOaArKowAAR2wanYZ4PPHJ9KbIWVQAevGPSiwrkQRGGD1B5I4OaAozgE8UgUgkkYP1608naoIGR3qRkbxMRgOCOvIwajdCuNxHPYnrVtIwwzuJz0xwKlEEZ4IBNUBmEE4HHHU5oCHBwOParr2kZOUfb7ZyKrhCGI2kkHHFFxWGbSQff0oCknGM46VOYpCQNhB7AmoZMocNkE9iKG7AkNZsMApwc8n0pwYgjPXI9hSICTkgjNLIQgJLEDsSKNkHUmt1MsxkYDCgHPYmp5XYxbAeZDkgDGBRBEUjABA7sT3qONxPMZAMDPHripKJgo2gDIwKcAM85OfQ0meOOuKYZACASM+lMRMrFcgYAJ696rztunij7deRnNPEgPYkDvjAH4mqsjvJICAFIGAc4xSAukEdAAO5pDEHOSTmq4efaAJACDySCePr61MZZFUYIII7gj8aq4rDkiKsCBkAc57VTvGAuSFAxgcj1xVhmLkbmBPOADx+XeoZIixLAkknnPWk9RqyJEVguXAXJwCOufpSsobIOTg4yOKigm2ZViQB6g5qZZA2cggHke49aAEClR1wOuc80oBJBOCc96RiGHJI57DpQCSMjp2x/WgBQOT2B4I7YpwbC5OSR3xzmk4JGCSPyx70EnAzj8O9ABIhKYOM9TznAoAIIBHuM0AHJJJxjoegoCjBxn17g/XigAQ5AI4OamHUYPNQgknAGc/nUqkhcgjPYEdKAKd2wDABNrA4JGMYNQANKBGASCcAAcmp5zGxwjFjkjByQM9etVwQpAAw4PB5AJHQfpSGTxr5BIBCMONrDOKUTFQQoO45HGcfX2ouJY5WRkDeYQCd2Mj1Gfb9acMAnt7ZzQlcTdiMB2ABByOg7CghsEsCSOT9KlwM4xwR+dKAAOec+tOwXIQBkcgc8HIzUT5B6AgdcmrgiRjyDkenFNaBXGE5YDpnH50rBcrR7WIAx6Hr+lPCDcCOCPbioYiVJTAyDyCelWEJI5Bye/rVANkQkEnBI6cYNRwMzAlmUgHjAOasZAYKeSfwqAAKGHOAegHIqRkmASTk5PXB600EE4BBwT1HegNgEgYzxwelOBDAEkHHc9SaoQ1iVAywOeuR0pCQCMsQCOAcYNK27GHII6ZB6/hQhKrggEdgDkEUgHAnaMgn3zQUyuQCCRgZoO0YIABz16UBipOCSM8U7BcAhIHOcDFBUj3/WmidgxJHAHOBzn2o8+MknBBA5oANnPBA74xikVyZAvB5wDnn/CnSSqFJGGOOo6H0xS2qs7iQjCr0zwSaTYIkKMVxnj0wMVGxCAADAHQg8/l3q0WweBg+maYQDyBzSGRAggE4I65zyKCS2R0PbApxQgkgkA9acqgDjAHXAoAhZmVeQMjqaZjeBgkEdcEEVK6hSSeh6jOadHCFALAZHRQOD9aAIQhZcqCwz1AOD+NOKyqOUbA4wQavQMdxAwQeoB/p1FTmUqDtdgQe/J/GiwXMYi1GS8keRgkA9PTOOtaBhWLBVAuBxVLUbMKTIIw6NyFHGD6Z9PSmxansjKfZpCB/eccD2oQmXSSxySSfemEEEEcEGol1CF8fu3jJ/hYZP5jipHljAJLDgZoGSyMSMscHHes1o5Z5y1uCTnHI4wPU9qnLvcjy4YyM9WY4wPU4/lVmCE28Xl4DEnJIP9KLCuUZba5BAlwAerAAge/H9au27hoghmjkIJOFAAAx6cVKjhhkg4yR7U2RYHkAYAv1GRz+dOwXHBgoAHTpkHv6UFiAOQgzx3NQxwTbyVnfJ5wRkD0zVUXs0UpDwhyDg9iPx5/lQMsykQP5jZEROCcfdPqfY/oalZcYJOAeQexqhJdSXQKBTGjDBBzlh79qiktiyqGbIUYHt/hTTE0aT+WoBeSMDuGcflVSZwkiSW7xzITkq4OR7g9aijWNMBhGCOhwRn+hqUhAcsoIPYDGaQDpNRjC5NtljkbSQAR9ep+mKrG/uWBEYWEDoEBJx9T/gKljijJJQAEk5zxn060khKr755GQf1osAWyfaozI00hcEhgxJwex5PcVO8U0QypLqBwD1FVNOuI0v3hwFMoBAIIGRzj8RWsSFGXIAI5ycA0AQ21wJMB+uTj609myxJBIBxiqpQLKZIACxOMkYDDsM+tSR3IIIZCGHBI5ouFieTaFAQBcdAPemq+AcAhhwMHP51Ak5mkCAbOMkkZOB6D1qyJNuRgEZ5IGT+dMBreY4wpTp3PNVZUuVZS0ZliHBCkEn3q8pjY8EEnt3qQADAwQfWlYLlASq5ygwMYwTgg/j0ojO0lSxbPQE8j6HuKvGJXHzAn6gGqzwKWypIIOcNyM/zFABkKpByfQnqPxpEIDEYIBHUMTn6jpTHMkQ3SxgAfxqSQPr3FCFWYMSjNjOVIIFAEU9jDPnIIBOTtx+nXFKbOHARxLIqgAB5CQAPbirQVzISqjB5J6EmiSJ2HABPYGgCo1kISJbMBCOqknBHp7VLBOJVIAIdfvI3Vf8A63vUrLnIJwccknj9apai4QwSQECUZO8EHA6YI70IGS3NqJv3gyJR0IJBI9M1FBOQwjmJJJwCRz+fcUDUVGA6HJHO3nB/Glf7PeqVEgDDkEcEe9O6AtDgECgDIIPQjkdjVKKeWLEM4DNnhwQNw/xq2OQCRgdhQIabWDBPlrg9SABUZsLfdlQV9wSKnxxjkAUBQDyTgdADxQMqyafG64BJGMYJ/wAKrmCWywGJktzwSBkqe2fatQEDjAAp20MCDggjBB6GgRRGM4zg9qXGCcHkdqpQSiKQwucAEhG7Hk8Z/lVkgggjOPQ8j8+1MRJk5AOCaBjjjrSA4PB+lNJJIzye2DQApwKbJGHByASRgEjkUYG7ODgj060oJOMYoAhgufI/dzKVAOAQMjP4VfVwUBUgqe45FU5mjC5cgcd+tQKCn7y3kKA847H2INLYZZCt9pJcglcnPYH2qwASQWJPrmogx+1nnsamA4P4ULYbFC4z9PwpwUMOCSQByOKUDkf5707oR9BQSRFDjHHJyPU0oQgZ4HOBmpDULk7uvegY9zt4BH1ApoIIJJJ9qSl9frQAp4ztJAPBFSJJjhsk+uc59sVEeo+gp/QE+4pdRkhckYVST2qB32nLhgRxjFSysQwwfSnr1NNgVQ5bO2OQ/hSgO3WOTHpirEzEKSDQnJGfWkBFGWgJLgqD0yOBUhnjbktkjgcY/AVDdMclc8Z6UwIu7oO1ICWSck4Q5HrjpTEd1BAwMkHoc0nQD6Uh6n8aYXHmSRhyxIHTFNIJPPU9TSgcCnMKYDQMA5GabLEZIyo78089/pTh1P0oABLIYihdUBG0884+pqNWjQ4ExIHYE4qHGWH1NW0iT+6OlTcCvJKVPyxluM8nJqSFpZBnCxjpnGc/Sp4o0xnaOtP6UXCxUclmMbSZI7cD8cU4LhSBjJ6Gmt/x8t9KkPaqQMaucbSAR6EVLESCQMnjAPp+NNP3qUHDCiwiQgNCepIPOMnFN4BJyMDgEnvRKcbWH3vX8ae6ggHHcUDGlQwwQDUZUp9wnA/h61IOppD96gLlf7QhbBYAg4pz3ca8Egk+gJpt0PnH0/rUUYyOfepuBL9ot2GRKQwIwQM0G5jViScjHUA8mmYHp3pwUY6d6LhYUXUIA+ckjrgEcfWpg4cAqScjgjuKrhR83Haq6k4PPei4GlkEZbAIBwM9eOn1qEzkgDkDGcZ5qqHYnknkinjofxoAnRA8JkUEODggnoarICpIAJBPOR09qlyQDg9SKlAwaaAZGh8zJGMDr61IKO7U9etMTEOSc8Z9KTnPIOaUdR9acv8ArBQA4n1PbnFDlgmFIJJ4BHUegpAeD9TTWOSM9uf1oGVJwGUOPvgZOTwRn+YoE5GRgA9cE4/Kp7g5IB6Y/rVUqABxUtgieKcMo3Ebh3NR3IONyngjB2jPI5+tQvwRipSeDQ2CGhtqBiSHIycgYz/SmxzFWLOAoPAA5JJ/lUiHKnPr/SqjDOPrRcGi358ON7E7SPrg+9KHilUbJACDwc4P61RVRt6df8DU9vGj53KDzVCJgxJMbkb159//AK4qUDAAJI9SOtVrlF+Xjt/Wnxsfs457mhAyUnAyxGCMVGxAIOSGHQ44NMdjkDPepcDaOOxpMaIwpLA4AGeRnjH4VZExGQoAA7AVUgJ3Hnv/AFqZxgcd8/zpDLAYkDjBpQaqmR843H/IqcUASZqKdsEbeD1zTvWoJyV6HHT+YoAcA88gAAJHJ5x071aMMik4IPoCMVR3FUDg4YEc1o27M0ILHPJoBlfbMg3OoYA5yDgj8R0qWLzbgB1/dhTgN1J9ueop9ySAVB4IPH4isVpJIpYzG7Lu64PWgT2NW7trkxbo5gwAJK4wCKzY5wVw42EHuDg/jUgd2HLt0Pc0sY3OM88f402NMiM8fBwSenQ4ppnG7IUkDucAD6mtAou3oOlNMaZI2jGKYC2cFzA7sFyjHJAIOPcYOasiWPnJ2kdSCDz344P6VmXI+zjdCSh9VNJPdTSWSMzAn12ikI1EnhZyQVbHHB4/HvUhACllOABk4GSB3x61kwgOw3KD9RUkyKAMAdaAJZL6QrhITkcFnfg+mAOapiVppyZSAW5JUYHAxxzTo/mI3c9KmkjTg7RwaQxhUDlCGI6g9x7elTDBBLHB67SaYVDKcjOBUa/NCS3JpiEJBJEwALHAyMAjtkUrFoiCoDJ0ABwR9DT1+ZVB5GT/ACpWA8lhjtQA0OHByMj0PUU4FWUk5BPUEVTuHYDcCc4PP4VNbOzRAsSeKYCmBXUFTkqcgg4II6c+tNt5SjZkUSOTksxyfoCen0qeD70lVJuNQt1HQuMj8aQGmsUnAkJQdkXj8z/hSvFGhwQSepLEk/nU85+Y1EOv40gQwRKTnAAHfHeiVvIQEDcGOAB+tSTAADA6morklsoTlVbgelCAdHJHIAVAJHJBGCPwNOO8AgAgEYIFQgfcFSI7FT8xqkDHKgUYXIycnBIyfU04HqQTn35pSOKjnYqhKnHT+dAkOaVkBLCMggjnPI9Md6zWeNCQM5AwACc1E0jvtZmJODzU9sAwdmGWA61Nyh8ccjKCZ5cHkjOKcYI2cblLg8gMSefxNTxncBnng0gPP4UxEBgjLACNTg9xmnLBbbSWgjAB5AX/AAp3/LRvoKU8IcepoAhFtAWx5ajPKjJIP8s1HLpkT5KkAg9s4H9RU6EujbjnikUkRjBPINKwyqILkKY5AJoj1UnJHuD1zUltO0BEc5BTIAYnp6A1bjHWorhFeEFlB4FMQ8yxnkOrDPO0g49+KEZWJCsp9sjNZ+0KoZRhvWmEl1G45+tAGpIQOCQfbIpGYRxku4QY7nArJkleMBkIU+oApsRM0srSnewHBbnHWncEbkcMOoWCGYCQsCC5AzkHAwRjjAGKz4LX90CJJYyCVYBgQCCR0INJb3U0NgqxyFVBPGB61LakvcShucsSc/QUgCziaW3mJlDTISAAAACOxHfPrTAk4QSKIyGGRyR/PNTR/Jqc23j5hUenyO1vIWYn941O4DIHMu9DGY2XBKkjv16UsyTAEIQB65yfwFJIP9Ib6Z/Q1KhJHWi4FW3ijkkcS5MgwSQRkjtzV0RxqpwBg9s1ReRo75dhAyOePetXAMYJoEf/2Q=="/>
          <p:cNvSpPr>
            <a:spLocks noChangeAspect="1" noChangeArrowheads="1"/>
          </p:cNvSpPr>
          <p:nvPr/>
        </p:nvSpPr>
        <p:spPr bwMode="auto">
          <a:xfrm>
            <a:off x="1143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3" name="Titel 1">
            <a:extLst>
              <a:ext uri="{FF2B5EF4-FFF2-40B4-BE49-F238E27FC236}">
                <a16:creationId xmlns:a16="http://schemas.microsoft.com/office/drawing/2014/main" id="{2D8F16D3-9AED-4F33-A6F3-A347704E3257}"/>
              </a:ext>
            </a:extLst>
          </p:cNvPr>
          <p:cNvSpPr txBox="1">
            <a:spLocks/>
          </p:cNvSpPr>
          <p:nvPr/>
        </p:nvSpPr>
        <p:spPr>
          <a:xfrm>
            <a:off x="7605397" y="-23091"/>
            <a:ext cx="3540049" cy="75673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sz="4400" b="1" dirty="0">
                <a:solidFill>
                  <a:srgbClr val="461E64"/>
                </a:solidFill>
              </a:rPr>
              <a:t>Meester in taal</a:t>
            </a:r>
          </a:p>
        </p:txBody>
      </p:sp>
      <p:pic>
        <p:nvPicPr>
          <p:cNvPr id="8" name="Afbeelding 7">
            <a:extLst>
              <a:ext uri="{FF2B5EF4-FFF2-40B4-BE49-F238E27FC236}">
                <a16:creationId xmlns:a16="http://schemas.microsoft.com/office/drawing/2014/main" id="{4F29E605-E89A-4865-910A-922CFBC0808B}"/>
              </a:ext>
            </a:extLst>
          </p:cNvPr>
          <p:cNvPicPr>
            <a:picLocks noChangeAspect="1"/>
          </p:cNvPicPr>
          <p:nvPr/>
        </p:nvPicPr>
        <p:blipFill rotWithShape="1">
          <a:blip r:embed="rId3"/>
          <a:srcRect l="5113" t="2500" b="-1"/>
          <a:stretch/>
        </p:blipFill>
        <p:spPr>
          <a:xfrm>
            <a:off x="-1" y="2332653"/>
            <a:ext cx="3938397" cy="2275248"/>
          </a:xfrm>
          <a:prstGeom prst="rect">
            <a:avLst/>
          </a:prstGeom>
        </p:spPr>
      </p:pic>
      <p:pic>
        <p:nvPicPr>
          <p:cNvPr id="9" name="Afbeelding 8">
            <a:extLst>
              <a:ext uri="{FF2B5EF4-FFF2-40B4-BE49-F238E27FC236}">
                <a16:creationId xmlns:a16="http://schemas.microsoft.com/office/drawing/2014/main" id="{B00EF255-DA9B-4B8D-A289-FCAD5B39370D}"/>
              </a:ext>
            </a:extLst>
          </p:cNvPr>
          <p:cNvPicPr>
            <a:picLocks noChangeAspect="1"/>
          </p:cNvPicPr>
          <p:nvPr/>
        </p:nvPicPr>
        <p:blipFill rotWithShape="1">
          <a:blip r:embed="rId4"/>
          <a:srcRect l="1963"/>
          <a:stretch/>
        </p:blipFill>
        <p:spPr>
          <a:xfrm>
            <a:off x="-1" y="4607901"/>
            <a:ext cx="3923559" cy="2250098"/>
          </a:xfrm>
          <a:prstGeom prst="rect">
            <a:avLst/>
          </a:prstGeom>
        </p:spPr>
      </p:pic>
      <p:graphicFrame>
        <p:nvGraphicFramePr>
          <p:cNvPr id="10" name="Tijdelijke aanduiding voor inhoud 4">
            <a:extLst>
              <a:ext uri="{FF2B5EF4-FFF2-40B4-BE49-F238E27FC236}">
                <a16:creationId xmlns:a16="http://schemas.microsoft.com/office/drawing/2014/main" id="{D1D2660C-3509-4A40-A7DC-19C6118440E6}"/>
              </a:ext>
            </a:extLst>
          </p:cNvPr>
          <p:cNvGraphicFramePr>
            <a:graphicFrameLocks/>
          </p:cNvGraphicFramePr>
          <p:nvPr>
            <p:extLst>
              <p:ext uri="{D42A27DB-BD31-4B8C-83A1-F6EECF244321}">
                <p14:modId xmlns:p14="http://schemas.microsoft.com/office/powerpoint/2010/main" val="163642335"/>
              </p:ext>
            </p:extLst>
          </p:nvPr>
        </p:nvGraphicFramePr>
        <p:xfrm>
          <a:off x="4300523" y="3389440"/>
          <a:ext cx="7088697" cy="3132472"/>
        </p:xfrm>
        <a:graphic>
          <a:graphicData uri="http://schemas.openxmlformats.org/drawingml/2006/table">
            <a:tbl>
              <a:tblPr/>
              <a:tblGrid>
                <a:gridCol w="1012671">
                  <a:extLst>
                    <a:ext uri="{9D8B030D-6E8A-4147-A177-3AD203B41FA5}">
                      <a16:colId xmlns:a16="http://schemas.microsoft.com/office/drawing/2014/main" val="20000"/>
                    </a:ext>
                  </a:extLst>
                </a:gridCol>
                <a:gridCol w="1012671">
                  <a:extLst>
                    <a:ext uri="{9D8B030D-6E8A-4147-A177-3AD203B41FA5}">
                      <a16:colId xmlns:a16="http://schemas.microsoft.com/office/drawing/2014/main" val="20001"/>
                    </a:ext>
                  </a:extLst>
                </a:gridCol>
                <a:gridCol w="1012671">
                  <a:extLst>
                    <a:ext uri="{9D8B030D-6E8A-4147-A177-3AD203B41FA5}">
                      <a16:colId xmlns:a16="http://schemas.microsoft.com/office/drawing/2014/main" val="20002"/>
                    </a:ext>
                  </a:extLst>
                </a:gridCol>
                <a:gridCol w="1012671">
                  <a:extLst>
                    <a:ext uri="{9D8B030D-6E8A-4147-A177-3AD203B41FA5}">
                      <a16:colId xmlns:a16="http://schemas.microsoft.com/office/drawing/2014/main" val="20003"/>
                    </a:ext>
                  </a:extLst>
                </a:gridCol>
                <a:gridCol w="1012671">
                  <a:extLst>
                    <a:ext uri="{9D8B030D-6E8A-4147-A177-3AD203B41FA5}">
                      <a16:colId xmlns:a16="http://schemas.microsoft.com/office/drawing/2014/main" val="20004"/>
                    </a:ext>
                  </a:extLst>
                </a:gridCol>
                <a:gridCol w="1012671">
                  <a:extLst>
                    <a:ext uri="{9D8B030D-6E8A-4147-A177-3AD203B41FA5}">
                      <a16:colId xmlns:a16="http://schemas.microsoft.com/office/drawing/2014/main" val="20005"/>
                    </a:ext>
                  </a:extLst>
                </a:gridCol>
                <a:gridCol w="1012671">
                  <a:extLst>
                    <a:ext uri="{9D8B030D-6E8A-4147-A177-3AD203B41FA5}">
                      <a16:colId xmlns:a16="http://schemas.microsoft.com/office/drawing/2014/main" val="20006"/>
                    </a:ext>
                  </a:extLst>
                </a:gridCol>
              </a:tblGrid>
              <a:tr h="391559">
                <a:tc>
                  <a:txBody>
                    <a:bodyPr/>
                    <a:lstStyle/>
                    <a:p>
                      <a:r>
                        <a:rPr lang="nl-NL" sz="1100" b="1" dirty="0">
                          <a:solidFill>
                            <a:schemeClr val="tx1"/>
                          </a:solidFill>
                        </a:rPr>
                        <a:t>Nederlands</a:t>
                      </a:r>
                    </a:p>
                  </a:txBody>
                  <a:tcPr anchor="ctr">
                    <a:lnL>
                      <a:noFill/>
                    </a:lnL>
                    <a:lnR>
                      <a:noFill/>
                    </a:lnR>
                    <a:lnT>
                      <a:noFill/>
                    </a:lnT>
                    <a:lnB>
                      <a:noFill/>
                    </a:lnB>
                  </a:tcPr>
                </a:tc>
                <a:tc>
                  <a:txBody>
                    <a:bodyPr/>
                    <a:lstStyle/>
                    <a:p>
                      <a:r>
                        <a:rPr lang="nl-NL" sz="1100" b="1" dirty="0">
                          <a:solidFill>
                            <a:schemeClr val="tx1"/>
                          </a:solidFill>
                        </a:rPr>
                        <a:t>Latijn</a:t>
                      </a:r>
                    </a:p>
                  </a:txBody>
                  <a:tcPr anchor="ctr">
                    <a:lnL>
                      <a:noFill/>
                    </a:lnL>
                    <a:lnR>
                      <a:noFill/>
                    </a:lnR>
                    <a:lnT>
                      <a:noFill/>
                    </a:lnT>
                    <a:lnB>
                      <a:noFill/>
                    </a:lnB>
                  </a:tcPr>
                </a:tc>
                <a:tc>
                  <a:txBody>
                    <a:bodyPr/>
                    <a:lstStyle/>
                    <a:p>
                      <a:r>
                        <a:rPr lang="nl-NL" sz="1100" b="1">
                          <a:solidFill>
                            <a:schemeClr val="tx1"/>
                          </a:solidFill>
                        </a:rPr>
                        <a:t>Frans</a:t>
                      </a:r>
                    </a:p>
                  </a:txBody>
                  <a:tcPr anchor="ctr">
                    <a:lnL>
                      <a:noFill/>
                    </a:lnL>
                    <a:lnR>
                      <a:noFill/>
                    </a:lnR>
                    <a:lnT>
                      <a:noFill/>
                    </a:lnT>
                    <a:lnB>
                      <a:noFill/>
                    </a:lnB>
                  </a:tcPr>
                </a:tc>
                <a:tc>
                  <a:txBody>
                    <a:bodyPr/>
                    <a:lstStyle/>
                    <a:p>
                      <a:r>
                        <a:rPr lang="nl-NL" sz="1100" b="1">
                          <a:solidFill>
                            <a:schemeClr val="tx1"/>
                          </a:solidFill>
                        </a:rPr>
                        <a:t>Italiaans</a:t>
                      </a:r>
                    </a:p>
                  </a:txBody>
                  <a:tcPr anchor="ctr">
                    <a:lnL>
                      <a:noFill/>
                    </a:lnL>
                    <a:lnR>
                      <a:noFill/>
                    </a:lnR>
                    <a:lnT>
                      <a:noFill/>
                    </a:lnT>
                    <a:lnB>
                      <a:noFill/>
                    </a:lnB>
                  </a:tcPr>
                </a:tc>
                <a:tc>
                  <a:txBody>
                    <a:bodyPr/>
                    <a:lstStyle/>
                    <a:p>
                      <a:r>
                        <a:rPr lang="nl-NL" sz="1100" b="1" dirty="0">
                          <a:solidFill>
                            <a:schemeClr val="tx1"/>
                          </a:solidFill>
                        </a:rPr>
                        <a:t>Portugees</a:t>
                      </a:r>
                    </a:p>
                  </a:txBody>
                  <a:tcPr anchor="ctr">
                    <a:lnL>
                      <a:noFill/>
                    </a:lnL>
                    <a:lnR>
                      <a:noFill/>
                    </a:lnR>
                    <a:lnT>
                      <a:noFill/>
                    </a:lnT>
                    <a:lnB>
                      <a:noFill/>
                    </a:lnB>
                  </a:tcPr>
                </a:tc>
                <a:tc>
                  <a:txBody>
                    <a:bodyPr/>
                    <a:lstStyle/>
                    <a:p>
                      <a:r>
                        <a:rPr lang="nl-NL" sz="1100" b="1" dirty="0">
                          <a:solidFill>
                            <a:schemeClr val="tx1"/>
                          </a:solidFill>
                        </a:rPr>
                        <a:t>Roemeens</a:t>
                      </a:r>
                    </a:p>
                  </a:txBody>
                  <a:tcPr anchor="ctr">
                    <a:lnL>
                      <a:noFill/>
                    </a:lnL>
                    <a:lnR>
                      <a:noFill/>
                    </a:lnR>
                    <a:lnT>
                      <a:noFill/>
                    </a:lnT>
                    <a:lnB>
                      <a:noFill/>
                    </a:lnB>
                  </a:tcPr>
                </a:tc>
                <a:tc>
                  <a:txBody>
                    <a:bodyPr/>
                    <a:lstStyle/>
                    <a:p>
                      <a:r>
                        <a:rPr lang="nl-NL" sz="1100" b="1" dirty="0">
                          <a:solidFill>
                            <a:schemeClr val="tx1"/>
                          </a:solidFill>
                        </a:rPr>
                        <a:t>Spaans</a:t>
                      </a:r>
                    </a:p>
                  </a:txBody>
                  <a:tcPr anchor="ctr">
                    <a:lnL>
                      <a:noFill/>
                    </a:lnL>
                    <a:lnR>
                      <a:noFill/>
                    </a:lnR>
                    <a:lnT>
                      <a:noFill/>
                    </a:lnT>
                    <a:lnB>
                      <a:noFill/>
                    </a:lnB>
                  </a:tcPr>
                </a:tc>
                <a:extLst>
                  <a:ext uri="{0D108BD9-81ED-4DB2-BD59-A6C34878D82A}">
                    <a16:rowId xmlns:a16="http://schemas.microsoft.com/office/drawing/2014/main" val="10000"/>
                  </a:ext>
                </a:extLst>
              </a:tr>
              <a:tr h="391559">
                <a:tc>
                  <a:txBody>
                    <a:bodyPr/>
                    <a:lstStyle/>
                    <a:p>
                      <a:r>
                        <a:rPr lang="nl-NL" sz="1400" dirty="0">
                          <a:solidFill>
                            <a:schemeClr val="tx1"/>
                          </a:solidFill>
                        </a:rPr>
                        <a:t>water</a:t>
                      </a:r>
                    </a:p>
                  </a:txBody>
                  <a:tcPr anchor="ctr">
                    <a:lnL>
                      <a:noFill/>
                    </a:lnL>
                    <a:lnR>
                      <a:noFill/>
                    </a:lnR>
                    <a:lnT>
                      <a:noFill/>
                    </a:lnT>
                    <a:lnB>
                      <a:noFill/>
                    </a:lnB>
                  </a:tcPr>
                </a:tc>
                <a:tc>
                  <a:txBody>
                    <a:bodyPr/>
                    <a:lstStyle/>
                    <a:p>
                      <a:r>
                        <a:rPr lang="nl-NL" sz="1400" dirty="0">
                          <a:solidFill>
                            <a:schemeClr val="tx1"/>
                          </a:solidFill>
                        </a:rPr>
                        <a:t>aqua</a:t>
                      </a:r>
                    </a:p>
                  </a:txBody>
                  <a:tcPr anchor="ctr">
                    <a:lnL>
                      <a:noFill/>
                    </a:lnL>
                    <a:lnR>
                      <a:noFill/>
                    </a:lnR>
                    <a:lnT>
                      <a:noFill/>
                    </a:lnT>
                    <a:lnB>
                      <a:noFill/>
                    </a:lnB>
                  </a:tcPr>
                </a:tc>
                <a:tc>
                  <a:txBody>
                    <a:bodyPr/>
                    <a:lstStyle/>
                    <a:p>
                      <a:r>
                        <a:rPr lang="nl-NL" sz="1400">
                          <a:solidFill>
                            <a:schemeClr val="tx1"/>
                          </a:solidFill>
                        </a:rPr>
                        <a:t>eau</a:t>
                      </a:r>
                    </a:p>
                  </a:txBody>
                  <a:tcPr anchor="ctr">
                    <a:lnL>
                      <a:noFill/>
                    </a:lnL>
                    <a:lnR>
                      <a:noFill/>
                    </a:lnR>
                    <a:lnT>
                      <a:noFill/>
                    </a:lnT>
                    <a:lnB>
                      <a:noFill/>
                    </a:lnB>
                  </a:tcPr>
                </a:tc>
                <a:tc>
                  <a:txBody>
                    <a:bodyPr/>
                    <a:lstStyle/>
                    <a:p>
                      <a:r>
                        <a:rPr lang="nl-NL" sz="1400">
                          <a:solidFill>
                            <a:schemeClr val="tx1"/>
                          </a:solidFill>
                        </a:rPr>
                        <a:t>acqua</a:t>
                      </a:r>
                    </a:p>
                  </a:txBody>
                  <a:tcPr anchor="ctr">
                    <a:lnL>
                      <a:noFill/>
                    </a:lnL>
                    <a:lnR>
                      <a:noFill/>
                    </a:lnR>
                    <a:lnT>
                      <a:noFill/>
                    </a:lnT>
                    <a:lnB>
                      <a:noFill/>
                    </a:lnB>
                  </a:tcPr>
                </a:tc>
                <a:tc>
                  <a:txBody>
                    <a:bodyPr/>
                    <a:lstStyle/>
                    <a:p>
                      <a:r>
                        <a:rPr lang="nl-NL" sz="1400">
                          <a:solidFill>
                            <a:schemeClr val="tx1"/>
                          </a:solidFill>
                        </a:rPr>
                        <a:t>água</a:t>
                      </a:r>
                    </a:p>
                  </a:txBody>
                  <a:tcPr anchor="ctr">
                    <a:lnL>
                      <a:noFill/>
                    </a:lnL>
                    <a:lnR>
                      <a:noFill/>
                    </a:lnR>
                    <a:lnT>
                      <a:noFill/>
                    </a:lnT>
                    <a:lnB>
                      <a:noFill/>
                    </a:lnB>
                  </a:tcPr>
                </a:tc>
                <a:tc>
                  <a:txBody>
                    <a:bodyPr/>
                    <a:lstStyle/>
                    <a:p>
                      <a:r>
                        <a:rPr lang="vi-VN" sz="1400">
                          <a:solidFill>
                            <a:schemeClr val="tx1"/>
                          </a:solidFill>
                        </a:rPr>
                        <a:t>apă</a:t>
                      </a:r>
                    </a:p>
                  </a:txBody>
                  <a:tcPr anchor="ctr">
                    <a:lnL>
                      <a:noFill/>
                    </a:lnL>
                    <a:lnR>
                      <a:noFill/>
                    </a:lnR>
                    <a:lnT>
                      <a:noFill/>
                    </a:lnT>
                    <a:lnB>
                      <a:noFill/>
                    </a:lnB>
                  </a:tcPr>
                </a:tc>
                <a:tc>
                  <a:txBody>
                    <a:bodyPr/>
                    <a:lstStyle/>
                    <a:p>
                      <a:r>
                        <a:rPr lang="nl-NL" sz="1400">
                          <a:solidFill>
                            <a:schemeClr val="tx1"/>
                          </a:solidFill>
                        </a:rPr>
                        <a:t>agua</a:t>
                      </a:r>
                    </a:p>
                  </a:txBody>
                  <a:tcPr anchor="ctr">
                    <a:lnL>
                      <a:noFill/>
                    </a:lnL>
                    <a:lnR>
                      <a:noFill/>
                    </a:lnR>
                    <a:lnT>
                      <a:noFill/>
                    </a:lnT>
                    <a:lnB>
                      <a:noFill/>
                    </a:lnB>
                  </a:tcPr>
                </a:tc>
                <a:extLst>
                  <a:ext uri="{0D108BD9-81ED-4DB2-BD59-A6C34878D82A}">
                    <a16:rowId xmlns:a16="http://schemas.microsoft.com/office/drawing/2014/main" val="10001"/>
                  </a:ext>
                </a:extLst>
              </a:tr>
              <a:tr h="391559">
                <a:tc>
                  <a:txBody>
                    <a:bodyPr/>
                    <a:lstStyle/>
                    <a:p>
                      <a:r>
                        <a:rPr lang="nl-NL" sz="1400" dirty="0">
                          <a:solidFill>
                            <a:schemeClr val="tx1"/>
                          </a:solidFill>
                        </a:rPr>
                        <a:t>goed</a:t>
                      </a:r>
                    </a:p>
                  </a:txBody>
                  <a:tcPr anchor="ctr">
                    <a:lnL>
                      <a:noFill/>
                    </a:lnL>
                    <a:lnR>
                      <a:noFill/>
                    </a:lnR>
                    <a:lnT>
                      <a:noFill/>
                    </a:lnT>
                    <a:lnB>
                      <a:noFill/>
                    </a:lnB>
                  </a:tcPr>
                </a:tc>
                <a:tc>
                  <a:txBody>
                    <a:bodyPr/>
                    <a:lstStyle/>
                    <a:p>
                      <a:r>
                        <a:rPr lang="nl-NL" sz="1400" dirty="0">
                          <a:solidFill>
                            <a:schemeClr val="tx1"/>
                          </a:solidFill>
                        </a:rPr>
                        <a:t>bonus</a:t>
                      </a:r>
                    </a:p>
                  </a:txBody>
                  <a:tcPr anchor="ctr">
                    <a:lnL>
                      <a:noFill/>
                    </a:lnL>
                    <a:lnR>
                      <a:noFill/>
                    </a:lnR>
                    <a:lnT>
                      <a:noFill/>
                    </a:lnT>
                    <a:lnB>
                      <a:noFill/>
                    </a:lnB>
                  </a:tcPr>
                </a:tc>
                <a:tc>
                  <a:txBody>
                    <a:bodyPr/>
                    <a:lstStyle/>
                    <a:p>
                      <a:r>
                        <a:rPr lang="nl-NL" sz="1400">
                          <a:solidFill>
                            <a:schemeClr val="tx1"/>
                          </a:solidFill>
                        </a:rPr>
                        <a:t>bon</a:t>
                      </a:r>
                    </a:p>
                  </a:txBody>
                  <a:tcPr anchor="ctr">
                    <a:lnL>
                      <a:noFill/>
                    </a:lnL>
                    <a:lnR>
                      <a:noFill/>
                    </a:lnR>
                    <a:lnT>
                      <a:noFill/>
                    </a:lnT>
                    <a:lnB>
                      <a:noFill/>
                    </a:lnB>
                  </a:tcPr>
                </a:tc>
                <a:tc>
                  <a:txBody>
                    <a:bodyPr/>
                    <a:lstStyle/>
                    <a:p>
                      <a:r>
                        <a:rPr lang="nl-NL" sz="1400">
                          <a:solidFill>
                            <a:schemeClr val="tx1"/>
                          </a:solidFill>
                        </a:rPr>
                        <a:t>buono</a:t>
                      </a:r>
                    </a:p>
                  </a:txBody>
                  <a:tcPr anchor="ctr">
                    <a:lnL>
                      <a:noFill/>
                    </a:lnL>
                    <a:lnR>
                      <a:noFill/>
                    </a:lnR>
                    <a:lnT>
                      <a:noFill/>
                    </a:lnT>
                    <a:lnB>
                      <a:noFill/>
                    </a:lnB>
                  </a:tcPr>
                </a:tc>
                <a:tc>
                  <a:txBody>
                    <a:bodyPr/>
                    <a:lstStyle/>
                    <a:p>
                      <a:r>
                        <a:rPr lang="nl-NL" sz="1400" dirty="0">
                          <a:solidFill>
                            <a:schemeClr val="tx1"/>
                          </a:solidFill>
                        </a:rPr>
                        <a:t>bom</a:t>
                      </a:r>
                    </a:p>
                  </a:txBody>
                  <a:tcPr anchor="ctr">
                    <a:lnL>
                      <a:noFill/>
                    </a:lnL>
                    <a:lnR>
                      <a:noFill/>
                    </a:lnR>
                    <a:lnT>
                      <a:noFill/>
                    </a:lnT>
                    <a:lnB>
                      <a:noFill/>
                    </a:lnB>
                  </a:tcPr>
                </a:tc>
                <a:tc>
                  <a:txBody>
                    <a:bodyPr/>
                    <a:lstStyle/>
                    <a:p>
                      <a:r>
                        <a:rPr lang="nl-NL" sz="1400">
                          <a:solidFill>
                            <a:schemeClr val="tx1"/>
                          </a:solidFill>
                        </a:rPr>
                        <a:t>bun</a:t>
                      </a:r>
                    </a:p>
                  </a:txBody>
                  <a:tcPr anchor="ctr">
                    <a:lnL>
                      <a:noFill/>
                    </a:lnL>
                    <a:lnR>
                      <a:noFill/>
                    </a:lnR>
                    <a:lnT>
                      <a:noFill/>
                    </a:lnT>
                    <a:lnB>
                      <a:noFill/>
                    </a:lnB>
                  </a:tcPr>
                </a:tc>
                <a:tc>
                  <a:txBody>
                    <a:bodyPr/>
                    <a:lstStyle/>
                    <a:p>
                      <a:r>
                        <a:rPr lang="nl-NL" sz="1400">
                          <a:solidFill>
                            <a:schemeClr val="tx1"/>
                          </a:solidFill>
                        </a:rPr>
                        <a:t>bueno</a:t>
                      </a:r>
                    </a:p>
                  </a:txBody>
                  <a:tcPr anchor="ctr">
                    <a:lnL>
                      <a:noFill/>
                    </a:lnL>
                    <a:lnR>
                      <a:noFill/>
                    </a:lnR>
                    <a:lnT>
                      <a:noFill/>
                    </a:lnT>
                    <a:lnB>
                      <a:noFill/>
                    </a:lnB>
                  </a:tcPr>
                </a:tc>
                <a:extLst>
                  <a:ext uri="{0D108BD9-81ED-4DB2-BD59-A6C34878D82A}">
                    <a16:rowId xmlns:a16="http://schemas.microsoft.com/office/drawing/2014/main" val="10002"/>
                  </a:ext>
                </a:extLst>
              </a:tr>
              <a:tr h="391559">
                <a:tc>
                  <a:txBody>
                    <a:bodyPr/>
                    <a:lstStyle/>
                    <a:p>
                      <a:r>
                        <a:rPr lang="nl-NL" sz="1400" dirty="0">
                          <a:solidFill>
                            <a:schemeClr val="tx1"/>
                          </a:solidFill>
                        </a:rPr>
                        <a:t>tien</a:t>
                      </a:r>
                    </a:p>
                  </a:txBody>
                  <a:tcPr anchor="ctr">
                    <a:lnL>
                      <a:noFill/>
                    </a:lnL>
                    <a:lnR>
                      <a:noFill/>
                    </a:lnR>
                    <a:lnT>
                      <a:noFill/>
                    </a:lnT>
                    <a:lnB>
                      <a:noFill/>
                    </a:lnB>
                  </a:tcPr>
                </a:tc>
                <a:tc>
                  <a:txBody>
                    <a:bodyPr/>
                    <a:lstStyle/>
                    <a:p>
                      <a:r>
                        <a:rPr lang="nl-NL" sz="1400">
                          <a:solidFill>
                            <a:schemeClr val="tx1"/>
                          </a:solidFill>
                        </a:rPr>
                        <a:t>decem</a:t>
                      </a:r>
                    </a:p>
                  </a:txBody>
                  <a:tcPr anchor="ctr">
                    <a:lnL>
                      <a:noFill/>
                    </a:lnL>
                    <a:lnR>
                      <a:noFill/>
                    </a:lnR>
                    <a:lnT>
                      <a:noFill/>
                    </a:lnT>
                    <a:lnB>
                      <a:noFill/>
                    </a:lnB>
                  </a:tcPr>
                </a:tc>
                <a:tc>
                  <a:txBody>
                    <a:bodyPr/>
                    <a:lstStyle/>
                    <a:p>
                      <a:r>
                        <a:rPr lang="nl-NL" sz="1400" dirty="0">
                          <a:solidFill>
                            <a:schemeClr val="tx1"/>
                          </a:solidFill>
                        </a:rPr>
                        <a:t>dix</a:t>
                      </a:r>
                    </a:p>
                  </a:txBody>
                  <a:tcPr anchor="ctr">
                    <a:lnL>
                      <a:noFill/>
                    </a:lnL>
                    <a:lnR>
                      <a:noFill/>
                    </a:lnR>
                    <a:lnT>
                      <a:noFill/>
                    </a:lnT>
                    <a:lnB>
                      <a:noFill/>
                    </a:lnB>
                  </a:tcPr>
                </a:tc>
                <a:tc>
                  <a:txBody>
                    <a:bodyPr/>
                    <a:lstStyle/>
                    <a:p>
                      <a:r>
                        <a:rPr lang="nl-NL" sz="1400" dirty="0" err="1">
                          <a:solidFill>
                            <a:schemeClr val="tx1"/>
                          </a:solidFill>
                        </a:rPr>
                        <a:t>dieci</a:t>
                      </a:r>
                      <a:endParaRPr lang="nl-NL" sz="1400" dirty="0">
                        <a:solidFill>
                          <a:schemeClr val="tx1"/>
                        </a:solidFill>
                      </a:endParaRPr>
                    </a:p>
                  </a:txBody>
                  <a:tcPr anchor="ctr">
                    <a:lnL>
                      <a:noFill/>
                    </a:lnL>
                    <a:lnR>
                      <a:noFill/>
                    </a:lnR>
                    <a:lnT>
                      <a:noFill/>
                    </a:lnT>
                    <a:lnB>
                      <a:noFill/>
                    </a:lnB>
                  </a:tcPr>
                </a:tc>
                <a:tc>
                  <a:txBody>
                    <a:bodyPr/>
                    <a:lstStyle/>
                    <a:p>
                      <a:r>
                        <a:rPr lang="nl-NL" sz="1400" dirty="0" err="1">
                          <a:solidFill>
                            <a:schemeClr val="tx1"/>
                          </a:solidFill>
                        </a:rPr>
                        <a:t>dez</a:t>
                      </a:r>
                      <a:endParaRPr lang="nl-NL" sz="1400" dirty="0">
                        <a:solidFill>
                          <a:schemeClr val="tx1"/>
                        </a:solidFill>
                      </a:endParaRPr>
                    </a:p>
                  </a:txBody>
                  <a:tcPr anchor="ctr">
                    <a:lnL>
                      <a:noFill/>
                    </a:lnL>
                    <a:lnR>
                      <a:noFill/>
                    </a:lnR>
                    <a:lnT>
                      <a:noFill/>
                    </a:lnT>
                    <a:lnB>
                      <a:noFill/>
                    </a:lnB>
                  </a:tcPr>
                </a:tc>
                <a:tc>
                  <a:txBody>
                    <a:bodyPr/>
                    <a:lstStyle/>
                    <a:p>
                      <a:r>
                        <a:rPr lang="nl-NL" sz="1400" dirty="0" err="1">
                          <a:solidFill>
                            <a:schemeClr val="tx1"/>
                          </a:solidFill>
                        </a:rPr>
                        <a:t>zece</a:t>
                      </a:r>
                      <a:endParaRPr lang="nl-NL" sz="1400" dirty="0">
                        <a:solidFill>
                          <a:schemeClr val="tx1"/>
                        </a:solidFill>
                      </a:endParaRPr>
                    </a:p>
                  </a:txBody>
                  <a:tcPr anchor="ctr">
                    <a:lnL>
                      <a:noFill/>
                    </a:lnL>
                    <a:lnR>
                      <a:noFill/>
                    </a:lnR>
                    <a:lnT>
                      <a:noFill/>
                    </a:lnT>
                    <a:lnB>
                      <a:noFill/>
                    </a:lnB>
                  </a:tcPr>
                </a:tc>
                <a:tc>
                  <a:txBody>
                    <a:bodyPr/>
                    <a:lstStyle/>
                    <a:p>
                      <a:r>
                        <a:rPr lang="nl-NL" sz="1400">
                          <a:solidFill>
                            <a:schemeClr val="tx1"/>
                          </a:solidFill>
                        </a:rPr>
                        <a:t>diez</a:t>
                      </a:r>
                    </a:p>
                  </a:txBody>
                  <a:tcPr anchor="ctr">
                    <a:lnL>
                      <a:noFill/>
                    </a:lnL>
                    <a:lnR>
                      <a:noFill/>
                    </a:lnR>
                    <a:lnT>
                      <a:noFill/>
                    </a:lnT>
                    <a:lnB>
                      <a:noFill/>
                    </a:lnB>
                  </a:tcPr>
                </a:tc>
                <a:extLst>
                  <a:ext uri="{0D108BD9-81ED-4DB2-BD59-A6C34878D82A}">
                    <a16:rowId xmlns:a16="http://schemas.microsoft.com/office/drawing/2014/main" val="10003"/>
                  </a:ext>
                </a:extLst>
              </a:tr>
              <a:tr h="391559">
                <a:tc>
                  <a:txBody>
                    <a:bodyPr/>
                    <a:lstStyle/>
                    <a:p>
                      <a:r>
                        <a:rPr lang="nl-NL" sz="1400">
                          <a:solidFill>
                            <a:schemeClr val="tx1"/>
                          </a:solidFill>
                        </a:rPr>
                        <a:t>ik</a:t>
                      </a:r>
                    </a:p>
                  </a:txBody>
                  <a:tcPr anchor="ctr">
                    <a:lnL>
                      <a:noFill/>
                    </a:lnL>
                    <a:lnR>
                      <a:noFill/>
                    </a:lnR>
                    <a:lnT>
                      <a:noFill/>
                    </a:lnT>
                    <a:lnB>
                      <a:noFill/>
                    </a:lnB>
                  </a:tcPr>
                </a:tc>
                <a:tc>
                  <a:txBody>
                    <a:bodyPr/>
                    <a:lstStyle/>
                    <a:p>
                      <a:r>
                        <a:rPr lang="nl-NL" sz="1400" dirty="0">
                          <a:solidFill>
                            <a:schemeClr val="tx1"/>
                          </a:solidFill>
                        </a:rPr>
                        <a:t>ego</a:t>
                      </a:r>
                    </a:p>
                  </a:txBody>
                  <a:tcPr anchor="ctr">
                    <a:lnL>
                      <a:noFill/>
                    </a:lnL>
                    <a:lnR>
                      <a:noFill/>
                    </a:lnR>
                    <a:lnT>
                      <a:noFill/>
                    </a:lnT>
                    <a:lnB>
                      <a:noFill/>
                    </a:lnB>
                  </a:tcPr>
                </a:tc>
                <a:tc>
                  <a:txBody>
                    <a:bodyPr/>
                    <a:lstStyle/>
                    <a:p>
                      <a:r>
                        <a:rPr lang="nl-NL" sz="1400">
                          <a:solidFill>
                            <a:schemeClr val="tx1"/>
                          </a:solidFill>
                        </a:rPr>
                        <a:t>je</a:t>
                      </a:r>
                    </a:p>
                  </a:txBody>
                  <a:tcPr anchor="ctr">
                    <a:lnL>
                      <a:noFill/>
                    </a:lnL>
                    <a:lnR>
                      <a:noFill/>
                    </a:lnR>
                    <a:lnT>
                      <a:noFill/>
                    </a:lnT>
                    <a:lnB>
                      <a:noFill/>
                    </a:lnB>
                  </a:tcPr>
                </a:tc>
                <a:tc>
                  <a:txBody>
                    <a:bodyPr/>
                    <a:lstStyle/>
                    <a:p>
                      <a:r>
                        <a:rPr lang="nl-NL" sz="1400" dirty="0" err="1">
                          <a:solidFill>
                            <a:schemeClr val="tx1"/>
                          </a:solidFill>
                        </a:rPr>
                        <a:t>io</a:t>
                      </a:r>
                      <a:endParaRPr lang="nl-NL" sz="1400" dirty="0">
                        <a:solidFill>
                          <a:schemeClr val="tx1"/>
                        </a:solidFill>
                      </a:endParaRPr>
                    </a:p>
                  </a:txBody>
                  <a:tcPr anchor="ctr">
                    <a:lnL>
                      <a:noFill/>
                    </a:lnL>
                    <a:lnR>
                      <a:noFill/>
                    </a:lnR>
                    <a:lnT>
                      <a:noFill/>
                    </a:lnT>
                    <a:lnB>
                      <a:noFill/>
                    </a:lnB>
                  </a:tcPr>
                </a:tc>
                <a:tc>
                  <a:txBody>
                    <a:bodyPr/>
                    <a:lstStyle/>
                    <a:p>
                      <a:r>
                        <a:rPr lang="nl-NL" sz="1400" dirty="0" err="1">
                          <a:solidFill>
                            <a:schemeClr val="tx1"/>
                          </a:solidFill>
                        </a:rPr>
                        <a:t>eu</a:t>
                      </a:r>
                      <a:endParaRPr lang="nl-NL" sz="1400" dirty="0">
                        <a:solidFill>
                          <a:schemeClr val="tx1"/>
                        </a:solidFill>
                      </a:endParaRPr>
                    </a:p>
                  </a:txBody>
                  <a:tcPr anchor="ctr">
                    <a:lnL>
                      <a:noFill/>
                    </a:lnL>
                    <a:lnR>
                      <a:noFill/>
                    </a:lnR>
                    <a:lnT>
                      <a:noFill/>
                    </a:lnT>
                    <a:lnB>
                      <a:noFill/>
                    </a:lnB>
                  </a:tcPr>
                </a:tc>
                <a:tc>
                  <a:txBody>
                    <a:bodyPr/>
                    <a:lstStyle/>
                    <a:p>
                      <a:r>
                        <a:rPr lang="nl-NL" sz="1400">
                          <a:solidFill>
                            <a:schemeClr val="tx1"/>
                          </a:solidFill>
                        </a:rPr>
                        <a:t>eu</a:t>
                      </a:r>
                    </a:p>
                  </a:txBody>
                  <a:tcPr anchor="ctr">
                    <a:lnL>
                      <a:noFill/>
                    </a:lnL>
                    <a:lnR>
                      <a:noFill/>
                    </a:lnR>
                    <a:lnT>
                      <a:noFill/>
                    </a:lnT>
                    <a:lnB>
                      <a:noFill/>
                    </a:lnB>
                  </a:tcPr>
                </a:tc>
                <a:tc>
                  <a:txBody>
                    <a:bodyPr/>
                    <a:lstStyle/>
                    <a:p>
                      <a:r>
                        <a:rPr lang="nl-NL" sz="1400">
                          <a:solidFill>
                            <a:schemeClr val="tx1"/>
                          </a:solidFill>
                        </a:rPr>
                        <a:t>yo</a:t>
                      </a:r>
                    </a:p>
                  </a:txBody>
                  <a:tcPr anchor="ctr">
                    <a:lnL>
                      <a:noFill/>
                    </a:lnL>
                    <a:lnR>
                      <a:noFill/>
                    </a:lnR>
                    <a:lnT>
                      <a:noFill/>
                    </a:lnT>
                    <a:lnB>
                      <a:noFill/>
                    </a:lnB>
                  </a:tcPr>
                </a:tc>
                <a:extLst>
                  <a:ext uri="{0D108BD9-81ED-4DB2-BD59-A6C34878D82A}">
                    <a16:rowId xmlns:a16="http://schemas.microsoft.com/office/drawing/2014/main" val="10004"/>
                  </a:ext>
                </a:extLst>
              </a:tr>
              <a:tr h="391559">
                <a:tc>
                  <a:txBody>
                    <a:bodyPr/>
                    <a:lstStyle/>
                    <a:p>
                      <a:r>
                        <a:rPr lang="nl-NL" sz="1400">
                          <a:solidFill>
                            <a:schemeClr val="tx1"/>
                          </a:solidFill>
                        </a:rPr>
                        <a:t>man</a:t>
                      </a:r>
                    </a:p>
                  </a:txBody>
                  <a:tcPr anchor="ctr">
                    <a:lnL>
                      <a:noFill/>
                    </a:lnL>
                    <a:lnR>
                      <a:noFill/>
                    </a:lnR>
                    <a:lnT>
                      <a:noFill/>
                    </a:lnT>
                    <a:lnB>
                      <a:noFill/>
                    </a:lnB>
                  </a:tcPr>
                </a:tc>
                <a:tc>
                  <a:txBody>
                    <a:bodyPr/>
                    <a:lstStyle/>
                    <a:p>
                      <a:r>
                        <a:rPr lang="nl-NL" sz="1400">
                          <a:solidFill>
                            <a:schemeClr val="tx1"/>
                          </a:solidFill>
                        </a:rPr>
                        <a:t>homo</a:t>
                      </a:r>
                    </a:p>
                  </a:txBody>
                  <a:tcPr anchor="ctr">
                    <a:lnL>
                      <a:noFill/>
                    </a:lnL>
                    <a:lnR>
                      <a:noFill/>
                    </a:lnR>
                    <a:lnT>
                      <a:noFill/>
                    </a:lnT>
                    <a:lnB>
                      <a:noFill/>
                    </a:lnB>
                  </a:tcPr>
                </a:tc>
                <a:tc>
                  <a:txBody>
                    <a:bodyPr/>
                    <a:lstStyle/>
                    <a:p>
                      <a:r>
                        <a:rPr lang="nl-NL" sz="1400">
                          <a:solidFill>
                            <a:schemeClr val="tx1"/>
                          </a:solidFill>
                        </a:rPr>
                        <a:t>homme</a:t>
                      </a:r>
                    </a:p>
                  </a:txBody>
                  <a:tcPr anchor="ctr">
                    <a:lnL>
                      <a:noFill/>
                    </a:lnL>
                    <a:lnR>
                      <a:noFill/>
                    </a:lnR>
                    <a:lnT>
                      <a:noFill/>
                    </a:lnT>
                    <a:lnB>
                      <a:noFill/>
                    </a:lnB>
                  </a:tcPr>
                </a:tc>
                <a:tc>
                  <a:txBody>
                    <a:bodyPr/>
                    <a:lstStyle/>
                    <a:p>
                      <a:r>
                        <a:rPr lang="nl-NL" sz="1400">
                          <a:solidFill>
                            <a:schemeClr val="tx1"/>
                          </a:solidFill>
                        </a:rPr>
                        <a:t>uomo</a:t>
                      </a:r>
                    </a:p>
                  </a:txBody>
                  <a:tcPr anchor="ctr">
                    <a:lnL>
                      <a:noFill/>
                    </a:lnL>
                    <a:lnR>
                      <a:noFill/>
                    </a:lnR>
                    <a:lnT>
                      <a:noFill/>
                    </a:lnT>
                    <a:lnB>
                      <a:noFill/>
                    </a:lnB>
                  </a:tcPr>
                </a:tc>
                <a:tc>
                  <a:txBody>
                    <a:bodyPr/>
                    <a:lstStyle/>
                    <a:p>
                      <a:r>
                        <a:rPr lang="nl-NL" sz="1400" dirty="0" err="1">
                          <a:solidFill>
                            <a:schemeClr val="tx1"/>
                          </a:solidFill>
                        </a:rPr>
                        <a:t>homem</a:t>
                      </a:r>
                      <a:endParaRPr lang="nl-NL" sz="1400" dirty="0">
                        <a:solidFill>
                          <a:schemeClr val="tx1"/>
                        </a:solidFill>
                      </a:endParaRPr>
                    </a:p>
                  </a:txBody>
                  <a:tcPr anchor="ctr">
                    <a:lnL>
                      <a:noFill/>
                    </a:lnL>
                    <a:lnR>
                      <a:noFill/>
                    </a:lnR>
                    <a:lnT>
                      <a:noFill/>
                    </a:lnT>
                    <a:lnB>
                      <a:noFill/>
                    </a:lnB>
                  </a:tcPr>
                </a:tc>
                <a:tc>
                  <a:txBody>
                    <a:bodyPr/>
                    <a:lstStyle/>
                    <a:p>
                      <a:r>
                        <a:rPr lang="nl-NL" sz="1400" dirty="0">
                          <a:solidFill>
                            <a:schemeClr val="tx1"/>
                          </a:solidFill>
                        </a:rPr>
                        <a:t>om</a:t>
                      </a:r>
                    </a:p>
                  </a:txBody>
                  <a:tcPr anchor="ctr">
                    <a:lnL>
                      <a:noFill/>
                    </a:lnL>
                    <a:lnR>
                      <a:noFill/>
                    </a:lnR>
                    <a:lnT>
                      <a:noFill/>
                    </a:lnT>
                    <a:lnB>
                      <a:noFill/>
                    </a:lnB>
                  </a:tcPr>
                </a:tc>
                <a:tc>
                  <a:txBody>
                    <a:bodyPr/>
                    <a:lstStyle/>
                    <a:p>
                      <a:r>
                        <a:rPr lang="nl-NL" sz="1400">
                          <a:solidFill>
                            <a:schemeClr val="tx1"/>
                          </a:solidFill>
                        </a:rPr>
                        <a:t>hombre</a:t>
                      </a:r>
                    </a:p>
                  </a:txBody>
                  <a:tcPr anchor="ctr">
                    <a:lnL>
                      <a:noFill/>
                    </a:lnL>
                    <a:lnR>
                      <a:noFill/>
                    </a:lnR>
                    <a:lnT>
                      <a:noFill/>
                    </a:lnT>
                    <a:lnB>
                      <a:noFill/>
                    </a:lnB>
                  </a:tcPr>
                </a:tc>
                <a:extLst>
                  <a:ext uri="{0D108BD9-81ED-4DB2-BD59-A6C34878D82A}">
                    <a16:rowId xmlns:a16="http://schemas.microsoft.com/office/drawing/2014/main" val="10005"/>
                  </a:ext>
                </a:extLst>
              </a:tr>
              <a:tr h="391559">
                <a:tc>
                  <a:txBody>
                    <a:bodyPr/>
                    <a:lstStyle/>
                    <a:p>
                      <a:r>
                        <a:rPr lang="nl-NL" sz="1400">
                          <a:solidFill>
                            <a:schemeClr val="tx1"/>
                          </a:solidFill>
                        </a:rPr>
                        <a:t>uur</a:t>
                      </a:r>
                    </a:p>
                  </a:txBody>
                  <a:tcPr anchor="ctr">
                    <a:lnL>
                      <a:noFill/>
                    </a:lnL>
                    <a:lnR>
                      <a:noFill/>
                    </a:lnR>
                    <a:lnT>
                      <a:noFill/>
                    </a:lnT>
                    <a:lnB>
                      <a:noFill/>
                    </a:lnB>
                  </a:tcPr>
                </a:tc>
                <a:tc>
                  <a:txBody>
                    <a:bodyPr/>
                    <a:lstStyle/>
                    <a:p>
                      <a:r>
                        <a:rPr lang="nl-NL" sz="1400">
                          <a:solidFill>
                            <a:schemeClr val="tx1"/>
                          </a:solidFill>
                        </a:rPr>
                        <a:t>hora</a:t>
                      </a:r>
                    </a:p>
                  </a:txBody>
                  <a:tcPr anchor="ctr">
                    <a:lnL>
                      <a:noFill/>
                    </a:lnL>
                    <a:lnR>
                      <a:noFill/>
                    </a:lnR>
                    <a:lnT>
                      <a:noFill/>
                    </a:lnT>
                    <a:lnB>
                      <a:noFill/>
                    </a:lnB>
                  </a:tcPr>
                </a:tc>
                <a:tc>
                  <a:txBody>
                    <a:bodyPr/>
                    <a:lstStyle/>
                    <a:p>
                      <a:r>
                        <a:rPr lang="nl-NL" sz="1400">
                          <a:solidFill>
                            <a:schemeClr val="tx1"/>
                          </a:solidFill>
                        </a:rPr>
                        <a:t>heure</a:t>
                      </a:r>
                    </a:p>
                  </a:txBody>
                  <a:tcPr anchor="ctr">
                    <a:lnL>
                      <a:noFill/>
                    </a:lnL>
                    <a:lnR>
                      <a:noFill/>
                    </a:lnR>
                    <a:lnT>
                      <a:noFill/>
                    </a:lnT>
                    <a:lnB>
                      <a:noFill/>
                    </a:lnB>
                  </a:tcPr>
                </a:tc>
                <a:tc>
                  <a:txBody>
                    <a:bodyPr/>
                    <a:lstStyle/>
                    <a:p>
                      <a:r>
                        <a:rPr lang="nl-NL" sz="1400">
                          <a:solidFill>
                            <a:schemeClr val="tx1"/>
                          </a:solidFill>
                        </a:rPr>
                        <a:t>ora</a:t>
                      </a:r>
                    </a:p>
                  </a:txBody>
                  <a:tcPr anchor="ctr">
                    <a:lnL>
                      <a:noFill/>
                    </a:lnL>
                    <a:lnR>
                      <a:noFill/>
                    </a:lnR>
                    <a:lnT>
                      <a:noFill/>
                    </a:lnT>
                    <a:lnB>
                      <a:noFill/>
                    </a:lnB>
                  </a:tcPr>
                </a:tc>
                <a:tc>
                  <a:txBody>
                    <a:bodyPr/>
                    <a:lstStyle/>
                    <a:p>
                      <a:r>
                        <a:rPr lang="nl-NL" sz="1400">
                          <a:solidFill>
                            <a:schemeClr val="tx1"/>
                          </a:solidFill>
                        </a:rPr>
                        <a:t>hora</a:t>
                      </a:r>
                    </a:p>
                  </a:txBody>
                  <a:tcPr anchor="ctr">
                    <a:lnL>
                      <a:noFill/>
                    </a:lnL>
                    <a:lnR>
                      <a:noFill/>
                    </a:lnR>
                    <a:lnT>
                      <a:noFill/>
                    </a:lnT>
                    <a:lnB>
                      <a:noFill/>
                    </a:lnB>
                  </a:tcPr>
                </a:tc>
                <a:tc>
                  <a:txBody>
                    <a:bodyPr/>
                    <a:lstStyle/>
                    <a:p>
                      <a:r>
                        <a:rPr lang="vi-VN" sz="1400" dirty="0">
                          <a:solidFill>
                            <a:schemeClr val="tx1"/>
                          </a:solidFill>
                        </a:rPr>
                        <a:t>oră</a:t>
                      </a:r>
                    </a:p>
                  </a:txBody>
                  <a:tcPr anchor="ctr">
                    <a:lnL>
                      <a:noFill/>
                    </a:lnL>
                    <a:lnR>
                      <a:noFill/>
                    </a:lnR>
                    <a:lnT>
                      <a:noFill/>
                    </a:lnT>
                    <a:lnB>
                      <a:noFill/>
                    </a:lnB>
                  </a:tcPr>
                </a:tc>
                <a:tc>
                  <a:txBody>
                    <a:bodyPr/>
                    <a:lstStyle/>
                    <a:p>
                      <a:r>
                        <a:rPr lang="nl-NL" sz="1400" dirty="0">
                          <a:solidFill>
                            <a:schemeClr val="tx1"/>
                          </a:solidFill>
                        </a:rPr>
                        <a:t>hora</a:t>
                      </a:r>
                    </a:p>
                  </a:txBody>
                  <a:tcPr anchor="ctr">
                    <a:lnL>
                      <a:noFill/>
                    </a:lnL>
                    <a:lnR>
                      <a:noFill/>
                    </a:lnR>
                    <a:lnT>
                      <a:noFill/>
                    </a:lnT>
                    <a:lnB>
                      <a:noFill/>
                    </a:lnB>
                  </a:tcPr>
                </a:tc>
                <a:extLst>
                  <a:ext uri="{0D108BD9-81ED-4DB2-BD59-A6C34878D82A}">
                    <a16:rowId xmlns:a16="http://schemas.microsoft.com/office/drawing/2014/main" val="10006"/>
                  </a:ext>
                </a:extLst>
              </a:tr>
              <a:tr h="391559">
                <a:tc>
                  <a:txBody>
                    <a:bodyPr/>
                    <a:lstStyle/>
                    <a:p>
                      <a:r>
                        <a:rPr lang="nl-NL" sz="1400">
                          <a:solidFill>
                            <a:schemeClr val="tx1"/>
                          </a:solidFill>
                        </a:rPr>
                        <a:t>zon</a:t>
                      </a:r>
                    </a:p>
                  </a:txBody>
                  <a:tcPr anchor="ctr">
                    <a:lnL>
                      <a:noFill/>
                    </a:lnL>
                    <a:lnR>
                      <a:noFill/>
                    </a:lnR>
                    <a:lnT>
                      <a:noFill/>
                    </a:lnT>
                    <a:lnB>
                      <a:noFill/>
                    </a:lnB>
                  </a:tcPr>
                </a:tc>
                <a:tc>
                  <a:txBody>
                    <a:bodyPr/>
                    <a:lstStyle/>
                    <a:p>
                      <a:r>
                        <a:rPr lang="nl-NL" sz="1400" dirty="0">
                          <a:solidFill>
                            <a:schemeClr val="tx1"/>
                          </a:solidFill>
                        </a:rPr>
                        <a:t>sol</a:t>
                      </a:r>
                    </a:p>
                  </a:txBody>
                  <a:tcPr anchor="ctr">
                    <a:lnL>
                      <a:noFill/>
                    </a:lnL>
                    <a:lnR>
                      <a:noFill/>
                    </a:lnR>
                    <a:lnT>
                      <a:noFill/>
                    </a:lnT>
                    <a:lnB>
                      <a:noFill/>
                    </a:lnB>
                  </a:tcPr>
                </a:tc>
                <a:tc>
                  <a:txBody>
                    <a:bodyPr/>
                    <a:lstStyle/>
                    <a:p>
                      <a:r>
                        <a:rPr lang="nl-NL" sz="1400">
                          <a:solidFill>
                            <a:schemeClr val="tx1"/>
                          </a:solidFill>
                        </a:rPr>
                        <a:t>soleil</a:t>
                      </a:r>
                    </a:p>
                  </a:txBody>
                  <a:tcPr anchor="ctr">
                    <a:lnL>
                      <a:noFill/>
                    </a:lnL>
                    <a:lnR>
                      <a:noFill/>
                    </a:lnR>
                    <a:lnT>
                      <a:noFill/>
                    </a:lnT>
                    <a:lnB>
                      <a:noFill/>
                    </a:lnB>
                  </a:tcPr>
                </a:tc>
                <a:tc>
                  <a:txBody>
                    <a:bodyPr/>
                    <a:lstStyle/>
                    <a:p>
                      <a:r>
                        <a:rPr lang="nl-NL" sz="1400">
                          <a:solidFill>
                            <a:schemeClr val="tx1"/>
                          </a:solidFill>
                        </a:rPr>
                        <a:t>sole</a:t>
                      </a:r>
                    </a:p>
                  </a:txBody>
                  <a:tcPr anchor="ctr">
                    <a:lnL>
                      <a:noFill/>
                    </a:lnL>
                    <a:lnR>
                      <a:noFill/>
                    </a:lnR>
                    <a:lnT>
                      <a:noFill/>
                    </a:lnT>
                    <a:lnB>
                      <a:noFill/>
                    </a:lnB>
                  </a:tcPr>
                </a:tc>
                <a:tc>
                  <a:txBody>
                    <a:bodyPr/>
                    <a:lstStyle/>
                    <a:p>
                      <a:r>
                        <a:rPr lang="nl-NL" sz="1400">
                          <a:solidFill>
                            <a:schemeClr val="tx1"/>
                          </a:solidFill>
                        </a:rPr>
                        <a:t>sol</a:t>
                      </a:r>
                    </a:p>
                  </a:txBody>
                  <a:tcPr anchor="ctr">
                    <a:lnL>
                      <a:noFill/>
                    </a:lnL>
                    <a:lnR>
                      <a:noFill/>
                    </a:lnR>
                    <a:lnT>
                      <a:noFill/>
                    </a:lnT>
                    <a:lnB>
                      <a:noFill/>
                    </a:lnB>
                  </a:tcPr>
                </a:tc>
                <a:tc>
                  <a:txBody>
                    <a:bodyPr/>
                    <a:lstStyle/>
                    <a:p>
                      <a:r>
                        <a:rPr lang="nl-NL" sz="1400">
                          <a:solidFill>
                            <a:schemeClr val="tx1"/>
                          </a:solidFill>
                        </a:rPr>
                        <a:t>soare</a:t>
                      </a:r>
                    </a:p>
                  </a:txBody>
                  <a:tcPr anchor="ctr">
                    <a:lnL>
                      <a:noFill/>
                    </a:lnL>
                    <a:lnR>
                      <a:noFill/>
                    </a:lnR>
                    <a:lnT>
                      <a:noFill/>
                    </a:lnT>
                    <a:lnB>
                      <a:noFill/>
                    </a:lnB>
                  </a:tcPr>
                </a:tc>
                <a:tc>
                  <a:txBody>
                    <a:bodyPr/>
                    <a:lstStyle/>
                    <a:p>
                      <a:r>
                        <a:rPr lang="nl-NL" sz="1400" dirty="0">
                          <a:solidFill>
                            <a:schemeClr val="tx1"/>
                          </a:solidFill>
                        </a:rPr>
                        <a:t>sol</a:t>
                      </a:r>
                    </a:p>
                  </a:txBody>
                  <a:tcPr anchor="ctr">
                    <a:lnL>
                      <a:noFill/>
                    </a:lnL>
                    <a:lnR>
                      <a:noFill/>
                    </a:lnR>
                    <a:lnT>
                      <a:noFill/>
                    </a:lnT>
                    <a:lnB>
                      <a:noFill/>
                    </a:lnB>
                  </a:tcPr>
                </a:tc>
                <a:extLst>
                  <a:ext uri="{0D108BD9-81ED-4DB2-BD59-A6C34878D82A}">
                    <a16:rowId xmlns:a16="http://schemas.microsoft.com/office/drawing/2014/main" val="10007"/>
                  </a:ext>
                </a:extLst>
              </a:tr>
            </a:tbl>
          </a:graphicData>
        </a:graphic>
      </p:graphicFrame>
      <p:sp>
        <p:nvSpPr>
          <p:cNvPr id="15" name="Tekstvak 14">
            <a:extLst>
              <a:ext uri="{FF2B5EF4-FFF2-40B4-BE49-F238E27FC236}">
                <a16:creationId xmlns:a16="http://schemas.microsoft.com/office/drawing/2014/main" id="{EFC955D3-7D6D-4B84-A826-9A809724288F}"/>
              </a:ext>
            </a:extLst>
          </p:cNvPr>
          <p:cNvSpPr txBox="1"/>
          <p:nvPr/>
        </p:nvSpPr>
        <p:spPr>
          <a:xfrm>
            <a:off x="4385943" y="540063"/>
            <a:ext cx="2489689" cy="2246769"/>
          </a:xfrm>
          <a:prstGeom prst="rect">
            <a:avLst/>
          </a:prstGeom>
          <a:noFill/>
          <a:ln>
            <a:solidFill>
              <a:srgbClr val="7030A0"/>
            </a:solidFill>
          </a:ln>
        </p:spPr>
        <p:txBody>
          <a:bodyPr wrap="square">
            <a:spAutoFit/>
          </a:bodyPr>
          <a:lstStyle/>
          <a:p>
            <a:pPr marL="0" indent="0">
              <a:buNone/>
            </a:pPr>
            <a:r>
              <a:rPr lang="nl-NL" sz="1400" b="1" i="1" dirty="0"/>
              <a:t>Een ABC-</a:t>
            </a:r>
            <a:r>
              <a:rPr lang="nl-NL" sz="1400" b="1" i="1" dirty="0" err="1"/>
              <a:t>tje</a:t>
            </a:r>
            <a:r>
              <a:rPr lang="nl-NL" sz="1400" b="1" i="1" dirty="0"/>
              <a:t> met Nederlandse woorden die uit het Latijn komen:</a:t>
            </a:r>
          </a:p>
          <a:p>
            <a:pPr marL="0" indent="0">
              <a:buNone/>
            </a:pPr>
            <a:r>
              <a:rPr lang="nl-NL" sz="1400" dirty="0"/>
              <a:t>Actie, beest, correct, divers, exploderen, feest, generaal, hospitaal, interesse, juist, kakken, letter, missie, normaal, orde, populair, queeste, regeren, situatie, terreur, unie, victorie</a:t>
            </a:r>
          </a:p>
        </p:txBody>
      </p:sp>
      <p:sp>
        <p:nvSpPr>
          <p:cNvPr id="4" name="Tekstvak 3">
            <a:extLst>
              <a:ext uri="{FF2B5EF4-FFF2-40B4-BE49-F238E27FC236}">
                <a16:creationId xmlns:a16="http://schemas.microsoft.com/office/drawing/2014/main" id="{A4ABF2C7-1CCD-44A6-A86A-2A6EE5DC78E2}"/>
              </a:ext>
            </a:extLst>
          </p:cNvPr>
          <p:cNvSpPr txBox="1"/>
          <p:nvPr/>
        </p:nvSpPr>
        <p:spPr>
          <a:xfrm>
            <a:off x="4385943" y="2947877"/>
            <a:ext cx="7358209" cy="369332"/>
          </a:xfrm>
          <a:prstGeom prst="rect">
            <a:avLst/>
          </a:prstGeom>
          <a:noFill/>
          <a:ln>
            <a:solidFill>
              <a:srgbClr val="7030A0"/>
            </a:solidFill>
          </a:ln>
        </p:spPr>
        <p:txBody>
          <a:bodyPr wrap="square" rtlCol="0">
            <a:spAutoFit/>
          </a:bodyPr>
          <a:lstStyle/>
          <a:p>
            <a:r>
              <a:rPr lang="nl-NL" b="1" dirty="0"/>
              <a:t>Nederlands, Latijn en de moderne Romaanse talen:</a:t>
            </a:r>
          </a:p>
        </p:txBody>
      </p:sp>
      <p:sp>
        <p:nvSpPr>
          <p:cNvPr id="5" name="Tekstvak 4">
            <a:extLst>
              <a:ext uri="{FF2B5EF4-FFF2-40B4-BE49-F238E27FC236}">
                <a16:creationId xmlns:a16="http://schemas.microsoft.com/office/drawing/2014/main" id="{7F1F352E-F421-43C7-8A30-08BEC88CCA59}"/>
              </a:ext>
            </a:extLst>
          </p:cNvPr>
          <p:cNvSpPr txBox="1"/>
          <p:nvPr/>
        </p:nvSpPr>
        <p:spPr>
          <a:xfrm>
            <a:off x="18710" y="1386935"/>
            <a:ext cx="3886135" cy="954107"/>
          </a:xfrm>
          <a:prstGeom prst="rect">
            <a:avLst/>
          </a:prstGeom>
          <a:noFill/>
          <a:ln>
            <a:solidFill>
              <a:srgbClr val="7030A0"/>
            </a:solidFill>
          </a:ln>
        </p:spPr>
        <p:txBody>
          <a:bodyPr wrap="square" rtlCol="0">
            <a:spAutoFit/>
          </a:bodyPr>
          <a:lstStyle/>
          <a:p>
            <a:r>
              <a:rPr lang="nl-NL" sz="1400" b="1" dirty="0"/>
              <a:t>Het Engels, dé wereldtaal op dit moment, is geen Romaanse taal. Toch zijn de invloeden uit het Latijn enorm: zo’n 60-70% van de woorden heeft een Latijnse basis:</a:t>
            </a:r>
          </a:p>
        </p:txBody>
      </p:sp>
      <p:sp>
        <p:nvSpPr>
          <p:cNvPr id="11" name="Tekstvak 10">
            <a:extLst>
              <a:ext uri="{FF2B5EF4-FFF2-40B4-BE49-F238E27FC236}">
                <a16:creationId xmlns:a16="http://schemas.microsoft.com/office/drawing/2014/main" id="{2B0B65EC-EEA9-408D-B388-D4D0FB096FA2}"/>
              </a:ext>
            </a:extLst>
          </p:cNvPr>
          <p:cNvSpPr txBox="1"/>
          <p:nvPr/>
        </p:nvSpPr>
        <p:spPr>
          <a:xfrm>
            <a:off x="7164198" y="764893"/>
            <a:ext cx="4579954" cy="1938992"/>
          </a:xfrm>
          <a:prstGeom prst="rect">
            <a:avLst/>
          </a:prstGeom>
          <a:noFill/>
        </p:spPr>
        <p:txBody>
          <a:bodyPr wrap="square" rtlCol="0">
            <a:spAutoFit/>
          </a:bodyPr>
          <a:lstStyle/>
          <a:p>
            <a:pPr marL="285750" indent="-285750">
              <a:buFont typeface="Wingdings" panose="05000000000000000000" pitchFamily="2" charset="2"/>
              <a:buChar char="Ø"/>
            </a:pPr>
            <a:r>
              <a:rPr lang="nl-NL" sz="2000" dirty="0">
                <a:solidFill>
                  <a:srgbClr val="7030A0"/>
                </a:solidFill>
              </a:rPr>
              <a:t>Sterke basis voor het leren van andere talen (niet alleen Romaanse talen: ook Engels, zelfs Nederlands!)</a:t>
            </a:r>
          </a:p>
          <a:p>
            <a:pPr marL="285750" indent="-285750">
              <a:buFont typeface="Wingdings" panose="05000000000000000000" pitchFamily="2" charset="2"/>
              <a:buChar char="Ø"/>
            </a:pPr>
            <a:r>
              <a:rPr lang="nl-NL" sz="2000" dirty="0">
                <a:solidFill>
                  <a:srgbClr val="7030A0"/>
                </a:solidFill>
              </a:rPr>
              <a:t>Niet alleen woordenschat: door veel te vertalen leer je ook goed te schrijven en te lezen</a:t>
            </a:r>
          </a:p>
        </p:txBody>
      </p:sp>
    </p:spTree>
    <p:extLst>
      <p:ext uri="{BB962C8B-B14F-4D97-AF65-F5344CB8AC3E}">
        <p14:creationId xmlns:p14="http://schemas.microsoft.com/office/powerpoint/2010/main" val="1806923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71C5F8F2-AA40-3A4B-87E9-C2AA960E6B4C}"/>
              </a:ext>
            </a:extLst>
          </p:cNvPr>
          <p:cNvPicPr>
            <a:picLocks noChangeAspect="1"/>
          </p:cNvPicPr>
          <p:nvPr/>
        </p:nvPicPr>
        <p:blipFill>
          <a:blip r:embed="rId2"/>
          <a:stretch>
            <a:fillRect/>
          </a:stretch>
        </p:blipFill>
        <p:spPr>
          <a:xfrm>
            <a:off x="-1" y="0"/>
            <a:ext cx="12191701" cy="6857999"/>
          </a:xfrm>
          <a:prstGeom prst="rect">
            <a:avLst/>
          </a:prstGeom>
        </p:spPr>
      </p:pic>
      <p:sp>
        <p:nvSpPr>
          <p:cNvPr id="7" name="Titel 1">
            <a:extLst>
              <a:ext uri="{FF2B5EF4-FFF2-40B4-BE49-F238E27FC236}">
                <a16:creationId xmlns:a16="http://schemas.microsoft.com/office/drawing/2014/main" id="{D6F857CA-F895-F948-8D82-EDD06E99A54B}"/>
              </a:ext>
            </a:extLst>
          </p:cNvPr>
          <p:cNvSpPr>
            <a:spLocks noGrp="1"/>
          </p:cNvSpPr>
          <p:nvPr>
            <p:ph type="title"/>
          </p:nvPr>
        </p:nvSpPr>
        <p:spPr>
          <a:xfrm>
            <a:off x="1605257" y="4157286"/>
            <a:ext cx="8981483" cy="994172"/>
          </a:xfrm>
        </p:spPr>
        <p:txBody>
          <a:bodyPr>
            <a:noAutofit/>
          </a:bodyPr>
          <a:lstStyle/>
          <a:p>
            <a:pPr algn="ctr"/>
            <a:br>
              <a:rPr lang="nl-NL" sz="4000" dirty="0">
                <a:latin typeface="DIN-Bold" pitchFamily="2" charset="0"/>
              </a:rPr>
            </a:br>
            <a:endParaRPr lang="nl-NL" sz="4000" i="1" dirty="0">
              <a:latin typeface="DIN-Bold" pitchFamily="2" charset="0"/>
            </a:endParaRPr>
          </a:p>
        </p:txBody>
      </p:sp>
      <p:sp>
        <p:nvSpPr>
          <p:cNvPr id="3" name="AutoShape 2" descr="data:image/jpeg;base64,/9j/4AAQSkZJRgABAQEAAAAAAAD/2wBDABALDA4MChAODQ4SERATGCgaGBYWGDEjJR0oOjM9PDkzODdASFxOQERXRTc4UG1RV19iZ2hnPk1xeXBkeFxlZ2P/2wBDARESEhgVGC8aGi9jQjhCY2NjY2NjY2NjY2NjY2NjY2NjY2NjY2NjY2NjY2NjY2NjY2NjY2NjY2NjY2NjY2NjY2P/wAARCAIbA8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qA2BSgnPFRE0BiOhrSxNycOccjikLA1GHJppNFguTA4PXilLVFnApQaAJg1ODVEDQCRSAlJPakyaQNTgQaAAE5qQE5FMApwFAEyvgYzTw1VhmnhiKloaZaBzSVEr5HJp++iwXHUU0sMUbwTgUrDHUUgNLQAUUUUAFQSAiUEAgHv2qeimnYTVyEHIAxzQ3HFSMQtRbiTimtRCUE0E0A5pgNIJ5FIQSATUqgZAqUAEAYFJuw7FQIQcEYpxUjkHmpZAAc1ESSeaE7hYejkdeak8wVXzilB7k0mguWAwNOqBTUqHjBoaAdSgUlFIZHMhYAjHHWqpGOKuuQFJqkSCSelNCYRttYEVYE4qtjApvOeKbVwJJ3D4IAqEMRTzyMGmEU0AEgngUgoApQDQIcBTgaaBTwBSAASalXPUU0KOKeAM8UDJEJBqSmoBinUmMKWkIyKiOQcEmkkBKQDQFAJwMZpAMLxSjOOaAAgHGRnFAAFFFABRRRQAEA0UUUAFFFFABRRRQAUUUUAFULnmY/hV+qt0h3BwBgjB+tVB2ZMldFUikp+KTFbGQ3FPjALAMMg0mKUDGCO1DGieQARkKAcDrVcAZGTgVbhAZSrEZPNQyoFY4AAGBUJ9BtdR8BCnGcVM8wAOCDjrVIgg4pOaHFN3BNpWJZJAEIPJPOf6VBSmkNUlYTdx648s5654IpmBQc4xSYphclVwEwAAc9cdqdIxZcjJA4BPeoo8iQAAEnjmpCDu2k856VDKWomCRmo8HPPQVcSLjJOBVe4IXIXHuam5ViE8mnA0wcijNMCTNOU1DmnA0gLKqWGRSsAq8sM4/KmoSBx0qOUnnNIYx3JzVeQ5p7NyaiJzVIkYWxURY08qTTCppgxhJpAaCMGkxQIcTTSDS4NNINACEGkwacMjrTsCgBgFLjFOxSYoASkCkmngU8KaB2I9oAppqYqSMYpDETRcLEQpcU8REdjShDQAzFJmpilRlSDQAgNKOaMYpM0AOzijJpuaKAHZpQaQDNKFJNADgTTgCRUkcOTUoUDjNK47CkHFIBRmgGgQuCKTNOzmkIoAXIxThUdOBoAkBxSgiosmlBNAyXIpwNQg0/OKQEoanBs1CDT1OaAJgadjPNMGakQ0hgAMcUEGgYBzUoAKk0rhYiCk0AEGnBsHkUjPnpTAUEg88U8PjGaiDUFqVguWAwNFVQ5ApwkNFguWCQKYZAOBUW8njNBBPShILgzEnnoaMHOaMlRg0BqYhDxSA0E5PHekKkdRimA8NUgaoACegp4cAe4pNDRK+GB9RUJUE0pcnODUbEjmkgYrKBxmljXIOaiByakU9skUwJSAMVImCMYqEuCBnqKepJ5GRSAlqKVyjAg5HpUgJxzTSAwyTwKEMrs5YkkkewpmM9KmMZZzgfjULjaSO4oQgIxTaC2Rik5pgGaAMg05FJPAp+wjjFAERFGMU9hzmggYouFhgJB5p4NMxTgaAJRyAKkC1HGcEZqwoweKTYAmcU6gnAqMkkHBo3GPLAUxsMRioyxzilDYINFhXHoDnB4AqXIqPdnBoBI7E0MY+imgknmnUgCiiigAooooAKCQBmmgk9RgUyTPBppASgg0U2MEjJp1IAooooAKCAQQehoooAjkhVgMYBFMNspOQSM1PRTTaE0mQC1UHJJI7iopoShyMkY6ntVykYAjB5BoUmmJpWM/JByCaUsWABJ4qxNCSQyD2IAqB0KHBB56H1rRNMhpoaeaTFLijFWIaRSEU80mKAGkUhFOIpppAAJVgR1FSBiXzUY4OakjHzcgZNSxosxNkgE8Uk9sXbIpYjGBknJH5UGVi5ABIHcCs+poVpVCkBR2xxUBBB5FTu0jOAABimPjIBGKpCIxSg4NOIABpmec0AWYjnGTTJQCSRUIfHGaC+aVh3EKZOTxS+UCKUNmnA0XCwz7OMZqN7ckcCrasCMUE5ouwsUDasaYbZwcAE1pDBp+0hQTjntRdisZBhYcEGmlCOoNaxUE5IqKRRyMCncLGdsBHFIVIq15IzkZFDQkDODTuKxWC5PIp4hBHJxUgQipUiJNDY0iAQVLHbk1aWAnBxxUoQqAKlsaRAlr8pJAFILUg8iryDApJFBGQcGldhYoPEBxgZqLywTVwoT0JJ71A4wxA6CncLEMiAdKhK4FWSc0wgEYpphYqlcnFJ5dTkAUhIp3FYgK4NLtqUgGkwKLisRgU4Zp2AKM4oAkDEADNIWzURaqGr30lpb5iGWP6GjYZsEEdBRnFOBoIBNFxCA04Gm4Box6GgB4ANLtIPFMBIPNPDCgYoUml2kU4PUgYEc1Nx2ItpFGalAGCKjZSDmi4WAGpFPIqMAipAM0MRN0AI5BpQSDmmxkjjqKkIyePyoGOAzQQVzzxQnBwaWQZpAMfk8UwqT0p56Yo5xnNMCPBB560vAHNITg0wtQApFOBxURajdmmIlBANKHwagLUBjRYdy7kMoJqJzUQkNBYk0kgHhiDxQZCeCKjzQcEZ70xEiOBkGgkCoQ2KcGFIdyVTk5NKwBBqIMBTg2RigBNpzxTlAzzSginqVAwcUrgOCg1IFC1GHA46CkZwRweMUAPeQYwOKSNuQM8VESSM0gJHIosBbOKqyLg59acrkmhyccnNCAiCA5NAXJpc4pVpgSRJknIwBTpFCjNCHAAolORgUuoyuTyaQkUpzzUbZzTEBNOFIqkmpQoOKAHRjNT42jNNjXHJpJXBOAeB1pbjAsKaGqMtk0Amiwh5waAC3QU4ITyRipFGAOMUXAaqHqTgUFDwByD1NSUUXGIFxS0UhO0E0gFpCwFM5cEg4x0FRElTggg+lNICfcacCSMmoTjAwefSpIzkUMBzAkcHFIFGOeaWikAoophOASTTVcU7AS0UgIPSikAtFJRQAEgUgYE4zSkZpuwE80AOyM0tMC4Oc06gBaY6Bxg/ge4p1FAFJ0KMRnOO9MNWpowQWHXjNQmF84AzxnIPFaqSsZtNMiIoNPRVJwSR6YpWj/u5NO5NiI001I6FSAe4zTMDIz070XCwojJQueAOme9M3YzipJSzYy3HpUW3J4qW7lpWHKxA64pyTkMMnj0qFjgY/Cmg4pWHcsmQsc55qN2y1RhsDNIDk0rDuOLDGKYWpxUYyTUTdcCmIC1G6gRMVzTQpBpgODVIGpgUUoApASg08NmoQp7U4A5wBU2HckPrmnBiai5Jxg5qQISAScUwHg5HNIVBOKeIiI89RTDwcCkAKgBpxCjjOaaTgUEDbz1PSgBpCA5xQHC9BSEAUnBNFgJ43J6CplUt1wCe9QxrgZz0qYMQtJjJBHjnOQPUUydONynAHJpcljjoB2p+AUIxnIPBppgUy5AIA61VkPNWOc4Pao5gDgADNMVysTioy1PcYNREUxCFqaTQahnuIbdczSKgx3PJ+gpgTZoJrO/tix27jP7Ywc0RazaSyFBJj0JougNEnNV7u7itIvMmJA6AAZJNIJxNAZLch8ZAPbNc2LpWkmN5mRyNqqTwDnsByT6GhsDYOu23llgG9sisO8vWu3aRmyMYCg4FU5TIjAOCpHIBHrTUlxIGeMOFOdvQH64qG2B6UKMZNKqk08KVNVcLEeKQ08jnkUBQRmi4WIzk0ZxSkYNNpoQ8NinB6hNGcUWC5YD1IHB6iqYYinBzSsO5dBBFSjAqiJCKcJTSsO5eBWnhhkYOaoCWpUnAxQ0CZbcjORxQrjBzUAmUikMgzwaVguSuRnNNLZGKgMhORmkDmmkFyUkGmEA0Bs0ZFAhpBFJTiCelIMg8imAhyaTOKfjA5FIRmgBobFKGpNtGAKYDg1OyajBqRCACSKTGgCgmmkYNSAjGQCDShQTzyKVwsRZzQGINWDGCuFGDUJjIouFgD5o3kGgJkUbSDQAFzQGFLsOM00oR0NAEoanBqrjINSK3tk0NBclQEHOaRmJJBpu8k00tQA8jApuSDQDmmlgTQBKH5GTT3OQMHOarZpQxFKwXJQME5pCgJznApAwPU0pYDpzQBIsQPQ08QkHJNRCQ544qTzjijUZI3CkZ5xVYkk896eZCRxUbEk0ITACnoACDjmmDGOuTRkimBP5nqaUyHHHFQDJ5pxApWGPEpzjNPRsnk1X2kng5pxUqBk9aLICzQQCMGqyyFaUzk0WAsAimuiuPmHToar+aSKDKcjJNFgDkMQeop2/bQAJGHODimSRkGmIf5pzkE0/zx3H4iqxODijNFkFx5YknnjtQGxUeaM0AWEkIp+/J46VUBIPBqRCSaTQXLYORSEgc5qIMSMU8AkjNIZIDkZopAMDFFAC0UlFAC0UhIHUiigAIBGCMijGOBRRQBDJDuwFAA7nvSCKQdxj0NT0oNO7FZFOcMoAIBB6EUggBUEkAntViUDAJAJB4zUYO5iCCCeM07uwrK5WIwSOwpgHJ56VJIArEAk471C7bR7mqAZLgHrmos0OxJpuT1oAfupQwBzUYNA5pASFyTkmm7hmmkGgKScAZoAlEhIxmkzmnLGalSIHrxSvYdiAA5p6IWPFWEgBOCKlWAA4BJzSbCxHFAc5OMYqQIAeAKsCLCgA1G6BQeeRSuOwhIVegJ7nFQMSx9BSlzjBPFAYE5yKaQhxJCgZ4PaoyMnNPLDPHJphPOQaEDGkkHNNZsgD0FPODScCmIi2seQKkCE4pQanjBYgUmxpDY1IHIqQkgegFSIpIPOKCo6E9PWi4CQ5IyafJKFBABJA9OKhkn4wnGO9RhztIJ60JA2MbOSTxmmiIMc55pzY9MGgEAEk9uKoSZFJAQazdUvbbToSzuGfsg6k1qTzrFC0khAVQSSewrjdQ1KOW5XUba0227AxGVow+40PRAVxrd6ZPM3DYxIAIBHsMDnrgVShb7VdtJesAGB+8xByBwMdetTae6W16JyfIiclQ7YJUH0AH4A1JrV5aXd2pi3YRNpIxhzknOcAnPuAam47GdshVEy7eYc7gQMAdsdzSZjyCseAAMgHIJ9qtRm2n02bfKsdwh3IGHLjHQH19BTi1zZ3EcYgjlYgEB045HXGeuPWkFiCGeVWJjmaKIkgBece2BSQswugyygOTnewHFSX2yW7UgxRhgN4iztU9xjAqsDuby1AIyTwOSPei4WLF5PFKkI80uFAzkcg98H0pkawSREtCVcKMMpJBPqevoeKuS3MhRQYIYZAMEooLFR0OD0PYHvWSWYZGSOecmncVrHqgxR1NNXNOyRTGBx3FNyACKkwCuT1qIgZ6ZoAaxBFQnINSEU0jJ5poTGk0Zo2jPFLtFO4hMigYpdvpxSbD25ouAU4ZpuCD0NOGaAAE0oJpBml5oAcGNG40gFOANAACacCc0AGpAQOopXGkKFz3wacEIPJoBA5FAYGkMcABQQAaQk0nUUAISaTJp20nNMOQaYgOc0bSRSggjmnBhRcdhgUjqKeoIFNLGnbsikA8gbcgUA4qMMaUA0ATowzzUpiDDOetU9xBqUTkDGaVh3HmPbgjnPakABPIxTTKTQGyaNQJioK4FRlOOTg9qcGOKCQQSSOKEwIQBkg0EBSe2akBA5IpCQQSaLisQkEck4FN3YqRiMAVA3BOKaBjt5FJuphNGadhEgalDCos5pwBNFgJdwoBpgFOpDHBqXdTRzSUAPDYNBbJzmmE0maAHg04GowaUNQBKDThgkZNRBgKXdk0hkwxkEcU84YAHtUIY08NQMJEAHBqAjBqRmJODTDihEsQGl4NOQgHOM07AJ6YouFhAzDgCnlzggjNMPByKXORzQMiYGmg1ISDxUZFNCYE5NBOKacikzTEPBp6nFRAmnAn0NIZbiYZ5qUEdQRVEMQehqQMSKTQXLYIPQ0uQKqhiO+KXcaLBcmLgUwuSeDimEk0BWJ4FFgJFBY5Jp+DxSRqVHNOyCcAikMKCccnGKY7FSMEYpmd3BNOwDhKDnNOVgcYPJ7UxYwcnPNKFKnOMigBzqHUgHFRmFgwZX+uaUSHBJHHYUqyliR0NF7BYrygqSGAOehHeoHgLjINW5yVALAHPSog/y54AppuwrK5RaAg4xTDEwOMVcck896b5uCMnPrRdhZFMISaeEOeAasPKnYVAXJNO9xDtgHBpRheBUe4nqaUEk0WAkBJNTIMmoUGKlVsVLGiwoqeMgdTVUNmpYzmpYy0KrXCHAweO9PMoUYFRM28Gi4FZge9JjFSEAjk1GSBVITDOKTdTC1IWp2ESFqbmmZpQaYEq8mpo2xgjtUKkAVYhK55OKljRIJcDJHTtTZZQwOAQSMUhG9iFyT69qRoWUjHJNCSE2yICsvVdXa0ZYLWMT3LnAXP3TWlfw3a2rtahPOAyA5ABrjtWvLm0uVlbyYtQTIcqpywPQjqMVTasJJlK+u9Tv7xRK2Z/uhYsAZ9OOMmrdvc6tp4MXmhpUAJgOSwJIyKylF1PMXiy7KDJkEdhk49wO1WoIGvJJJ5JFV4gXfcxy+BngjueAAMcVFxnYaFrov4pY7iNIZkXLHoK5+81TULXbAs0Do7gh0AAOD6dsEckVQnmF2ZZYj9lt1jBkGBlhnvjqTnoaFNvdyPBHI0yyN+6iI8sg4OGY9Mg+nBoQ7mbctJczPM4ALMWdgOBk9cdhVqCzgXDtKsitGThkIAJBA4ByTnp0poZbpiksccZjB3sSSSB2BJ5PUcdRTbAxtHJGWjiMpALMWAAHPUHHbvRYCOxilFyJBEpMbAgOcAHGRn0Ga0I7oSuUntGFzgsTECDKexJ64FZrXEYlkAUFHQKUUEAEdCM8nHByetW0njOniGVjbzW3Q4JMgJBI64BHqaALVnez2NpdqLSM5A3liDtB4OQO5qkklssFw0oBlcYjUEgISRyAOeB6mrFzq8DWBtJIpGIbBK4UEDpyBk1mvFKyeeqBYiQAoPQ44GDyTimFx0TyAkCR1VAQWHBx6YyCc+lNjuZIAwUJlhyWUEjjHGenWj7NIYVmYgBiQATycdSB6cgVAEZgSCMD8zSsB6qGPXGKXBPOaiDEU4NTsFyUHAxmmlSTxUe40ociizC6Hldoz2pjKCM0FwykEGmgnGKaTC6ARA9CaDGRTgwAxRuNGoaDQMdaUECkJyc0U7CuOBBp6jI4xUdOBApNAmOK5oKjAIFAY0Bjg80aj0DAxTcYpxxijIpoGIDTc0pAxnrmkwKBDgacGFMCknilKleooAlDgjoKAQTUQJpQxFKw7k+QBSEAjORUPmGl30WC4pGTxTcNjOKTcc1KjAgg0AMGaUMQORSkgHgUoOQQTRcBhIPQYoDEUpOOophIJ4oAcWzRmkPSmZIpiJAwFPD4qAk0oJpWHctq5IyDTSxPOahDGnhqVguKzEjAzTCxAwAadkGjg0wIyxPU03INTBAaTygTRcLDAoNOVRnGOKUIo4Oc+tPAA6E0NhYQRA89KRlC5A5qYkEYphxnIpJgyHBJ6GnBTnkGpAadgjByPYUwGBTnoadsJ7VLGQTyAPapCAeBxSbHYqGI00xkVdOCKYQCcYyTQmFioVIpMGrTphcgcioic007iehFg0oBp+KXFOwrgikmpgoUcnmoQSKkDZXFJoaYpAycikdFKjBINOKnywScmowSTzSGKIHxlSDmgxyADIFWI2AAGaVmGODRcLFYqygbhjNA5NSykGMYPeohknABJ9BQthNgVzSCOnBH9KQkg4PUUwuGxRwc0woB0IpxJNBBHUU7BcTaKcCAKSiiwri5NGTSUoGTgDmmIBSgZOKkWElcnIPpmnbENTdDsxpGzGSCT2FSgACq8jZc8YA4FIZcLgHila4x80pyApPvSRuEBJBLH1NRo5UcAEnqSKkjQkZOM0MAJLHJoKkAZ4zTZGKnBBApEckgA0ATJkU8sMHPfiow5HBOTimhxkg9D0osO4rNxgDNRgEAknHalyDnJ4qNmBGAMAdKEhN2CUlmwTkAcVEc4xTiaAhbnGB61WwhjnCkk8npVcnJq5cBSoCA571TKkHGOaSdwaGk0KMk04ISeBUixEDocmm2FiMgg0CrDW5Ckkj1FVyCOxFK9wtYeCM1IDUAyDTgxoaHcnDU/zMCqpY0FjSsFycyZ5JpQ+BVcEk0u40WC5KXzTCc0gBNPCnoaEIiJNN5NWBFkjJFOEAJwDmncdisAT0FPVTjIBq2kKjJwSQMnHWuau/EUn2kzWRMluu0bXjICgggk9DSuFjdCknGKlAxWZod3calc3NzuBtRhQoBwXA5xW6RGEzgA+pouFiNCUGDwDyRUisWJI5Pao5GD9GwB3NMjcrkjnBxRuGw3VIRPYSgs4IBI2uVOR2zXmVzNuuiXYykAgE4I74ye4FehavcypYTtGcuBgALk1wl0sM0qC1tpAVX5mbneRyST0GPQYoa0E3cgt5Y7a3JcN5sgPlsTwo5BBA659arxSiKTLh5IjwVDEbhjgZHpU140J2CGNgNgUsxJ3YPUDtnnio5ZUU/KkZLAAgDAQjoRg9eOtFgEWGQvsVGZ+uwgkKOuT7Yq/avaxPCZ5G8wSBgBHhSMjGehI+hrPnvrmVldpiXUYDDg4+o60w3EhVQZCSpyD3HsD6UaIDSuDZPcu7RyRB5ckJkkgjng9PXA7U2WzjMZuLa1lktVwCQSTnnJPbBxVZNRZCSsUYYjAYZBBwRnr78+tKNTkWwFl5MYTO4lQQSe2Tmi4Fa5wZjJCmxDjAByR7UwuWAzyfUnNAb5skDOeh6U0mk2BLIgUj95GRgEBcnGeo6dRSSQsgDl9wYZBwcE98E8EjvTSwJJAxnsDwKDKSACSQBgAnIH0ouA5ZQsTK0YJbgMScr9B0qUGH7OQ077s8IIwAT6k5qoSegPFKcHkUIZ6kKWkAPXFFWSLS0lFAC0UUUwCiiigAooFFAC0tJSgGkAUCgKTSlSKLjsJmg0uDSYpiDmkyaWjGTmgABIp4fjGc0wqSOhoCjpzmkMeGBpw5zjk1EFI6A04ZB5BpAOIIOSBSkArTd5IxSBsUajHYAFM4FGTSEk0wuPByeTQcjpTAcU4knGaVguN5NKATSgmimIcBkUAE0gOKcGxSGgAHTFO2gUFhjtmjdk46UagBABAoA44FISM09CCDjnFFwGlDgnjjtSDlakLqB8xAyccnGaUKGGKVwsRjFPIHGCKY6kHnmkp2uF7CkdwaAKSgUCF3GgUAZNPKqMHOfage4gOCDTjyc9BSgqRgDn1pm4jqKAQ8DBqhJr9lASrGUMMg5jNWJiWhcDqRxyR/LmuJ1Izx6gY2ySxJJJJJ49Tik0Ujox4piBO6H6YNA8U23XyJK5ASyGJ3BI2sF5PY+vvVmJBLI4YkARCQYJJJJAweeBzSsFzqB4ptCuGilqwNXsTg+eK4hn225kAyRjIJPBOcjr7VbtGQyjMYBMYYAEkEnqDn2p7A1c7kEMAQcggEH1Bpa5+x1WSFgHMnl4PyE5GccYPUVpQa5A2RLE8ZAySMEUKQuVl4gg4IpM1ICksQkXOGAIJBBwfUUymncTVhwc7cZoBptAosFyQNgYpyYc4zg1GASakVWDA4IxSaSBNsR0KkZwQehFIGIPFTuAy4JxzTCoTnOQeMGhPQLDkbd1yD2prAMpJHIGeKaGyeKdEeSOoPWjYY0EADgZqQkFcMOD39KjdShxnIPSgSYXBHFAhhABIByOxpKccGkxVITQAEnA608YTOcEkce1MLbQRjk0wZ6mkxpEgdgCAetG4oOOpH5UgIByeaUjdjnBoAQ5IznmojnNS7HI4pvlEnAHNK4CAdxU0bFSM81HsYDkGlCktg8UMETOd6nuKiVcEgACpAQFIJpo45zmi4MY2QSDTDnrUz4YA9PeoiKEwaGmmkU40BgvbJp3FYAhYEjGBTg3GMEkDtTS5JyBihcmkxrQUMCScUwkZJwATQSQaCQASTkkdqLA2DOE4ABPrUZlJNRFiTTSTTSC5YExOBT2eLPJzxVQMQeKeELc0rBcUYJqeONTlmAxUewKASeaACeh49KGCHttzhQMU5VHUgUkfykEjPsafgs2M4pDHoqk5AGKUoAeQMelRggYAJNPDDJB6j1NLUBzqFj4AJ7YqmSQTmrhbam5iFUDJYnAArIuddtEyIo2l9zgCqV3sJ2RbD84q1FOoHC9BgkVzM+tzvkRiOIH+6Mmsq51Ca7jAW6kMgJIXd1I45FNxfULo7W+uJFRBAY4wzgSO5xtXuR6noMVw3i02wugYpXlZ2ycgBMD0IrNl1G+YAmQlVJBJ7HuKhFxJNcxl9jEEMSwxnA6ZoSSC50Gl+IoNK3RoJLuPaFDcR4I7AfzNaVp4lnngMktvHyTt2k4x71xRnBYDy4wAcgAdvT3qyLm6NuYxGSFxlgMFR1FCSuJtnVNrVyVIQxoMYyBk/magkv7pzlp5PwOB+QrJtr2OUIpJV2GAuSTx6ntVrdWiSexLuOlIkUhySD1yTWNOxMjoZGcsflU559Oa0rne0LBB8xHHOKyAky9IiSoPJAJzUyBCSpLCokcgg8HHOD6VAQu0FcknrSySyOcO2SOMUwlhkHJyelRctDCSCD6UEgmkJGPb0pBjGaQBnnntS7ix5NNJzRg44oAfkUmQOcUhHOMn60HNABuNGcik6mlPGBQAAU7OAQMcimkmkJNAHqwcKM5GAOc9KCQRkDGfyrn5b2eTP7wgEYIHApolmdQDISBwAT0q7CudASACSQAOuTTscZrm95UEFgQOo9fxpyXEiMcMQCMYBosB0QPfqKWsBLto1Ajd1A7DkH3wasQTzuxfzWAAx8wBBHuPX3o2BI16ATWaL6Zck+W44AABHNSx6jHnEwMZ/MUXCxeBpQQarx3du5wsy5zjBOD+tTAgjIwQe4pAO4pQKYWA5JApd2ehoAcSRSg03ORzSFgOvFA7jiTnIozmmeYvqMUhmjBxuFFguS5xShqYCCMhgRTGkReSQPagVywGpS+ccDiqYuFBIyaDcKOckn2FFguXC4x3BpSwIGDyPWqBuyOgH1JppuZPaizHdGiSCOQDUYUseMCqRuZCMZAqIuzEkknNNJibRf4JwCCfY0oUms9SQcjIqdJ3BweabTQJoubOOTg/pSrGDkE4NQC5B6ggd6cJ0YcHB9+KnUehLsxnkGhVBOKTzUAByKTeNxIIA9SaV2FkURq9pucN5gC5wcA7uccAGkk1e3VsKHkGMlgMY9sGsTABIGPQVFIdgJBAPH0pXZVkdFHqsD53ZGMYGCSeTRcanCsQMbZd8gdip9SD+lc9G37osCQTnJ6YPaq6SlmiySefXP60XYJI3ZdTmFuZEPY9Rg1lx3tw7gSjCk8gEjj86R5S0GCeoP8zTZHLEHOCAOQOuBSuFiSG9c3CKUQBWGME5HoRzWsmqzHJEo2g9WXJP5cCsbJZiUABAxnH+FXolzaMWAGAeAODjnvQM1ItVLMA4UjHB6En88U261VEjxEMSnGA65GD16GsS2uS92yNjAyQMDjil1OQqAIwC5I+gHqaE3sJpG5a6mJ1w0eHGSSMAHp0JOc8g4qRdStypJLDBIxjJP0wa5aCWdGIYgZGCVyMg49uR0qRQnm+YQdzEjGM07sLI6mC/gnlEaCQMc43KQOBmrZxjIPNcxZamIJUZoiQARgHnoR0xV0+IFK5jsmJyQV8wU0xNW2NpT/ADNLjPWsH/hITnH2QfjL/gKjk8QTkERpGmcYJySuOo9DQ2CTN+ZQIWJ6YrjdU/5DI9iR3z0+pq4+uXb8eYO4B8sAk1TkYvKXY7yRncSckn6/zpXGkZg4s5v+ugq1HkTqSSA0YGc4BI7e9TZwCPLBB7ACmk5xiMEqSR6A9KLgUpChs2KjBBUEk5yecn+XFXbYATIP+mQP6GkTIUAwgg8ngYz7CpQ7KwIjAOMAgdB6UmxosAYwR2ApSwGShZCCehPqf6Y4pgnDYLxkEnHAwfbigyxuAAG54yRx9TSsyro7OMAKoHIwAPypXUEEgg9uK5m71uSfS5Io1aCYgLuyeB3I4znFGhasLKyFpcLIxUkq3YAnIz3yDmqINPVNTi06MGXcC4IQgZGQMgEVJpOp2+pxlogwK43o3Vc1h+LHN1bQyWwiljjy0jI2WSqHhG+jttUMcrECddoOTjOcjNV0JO9PHIx9KoatqZsIwIQsk5wREzY+XOCSewFPubyOGVIJCFMyOQxIAUADJJJ9xXEXt/K0Xk3HlykAsxcDOCAAM9CQM9McGpZVzpdR8Sx2uI1TNwrgOrHC4ABJBptp4ljuJEjmiMTMQMknABJAFca1zIWEpJLkAgSDJye4OcnoME1JFqLW0kZjX548kEtlQTkAjAHTg5PcClewjuX1e1gMoumEMkZIK5ySOoAI4JIrA/4Sm4gMuG8x2JK5xsT2wK52WWRgMyFywJJY9STzz3JwDURJAOASRxjGcUN3EdXaeKrqe+VZVi2yYGOgT3rqbaWO5DGE7lU43dj9D3ryqGQI4LAnBBIGOntnvWhbarLG1utv+58vI3J1bJAJJPGQMAUJtDPS2QrzjIxnIplSW+5YVV38wgAFj1PHX8aVwQMgDFUmKxCSScimHOeQalIxSUwIwTUisRRxRmkwuPDnAFKCC2c9Ki3KDgkA8cZ9elQXF1FBgtIoAGSM5J9AAOaLDuaBOFJPTHPFQM4DgZGSOnes261yCO3fyw7HGAwwADWbbavHEHDRyQlicOCDu9zwDg+pzzRZhdHRkkmkzVBdVtBGCZGJ7/KSf5CnHVbLGfNP/fBosxXLwpSAB14NZraxZr0aRvYIf64qGTXowuUgkJ/2iAP0zRZsLo1TgdBUZ64IwfQ1gS6zeS5xIIweyDB/Pk1SLkkkkknkknJNWovqJtHW4I68UmSOlc1Ff3MWAsz4HYnI/I1YXW5x96ONvcZH8jScWK6NyisEa3c5yVix6YIpw12bvDH+tFmF0bRUHqBSbF9BWQNdP8VuPwYj+YqX+3IcZ8mTPcZGKLMLo09o7AUo4GKxv7dO7JgGPZqin1ud+IlWIfTJ/M8UWbC6N12AGWIUepOB+tQi6tQwBuoR/wACFcvJLJK2ZHLn1Yk1GSafJ5hzHXi9slGftURwP7wNV5dXtYycSF/9wE1zBY0hamoIXMzdl14LxBET7vWbPqN1PndKQPReBVPNITTSSE22PLkjBJNG4moyaM1VhBMWMR2MFbHBPaseSABRIclCcZAwfy+la+abIgkA3AnByMHFS1cadihEoiXdFOApONrAnnHB45Jz+FUZUZJjGxAx1PUH3rVNojAjIVwMgrwRzwSP0qlNDuuRG74IABZjwT68dalrQpMW1u44HZiAWKgAqMA9OPr71cXU45cLtfJGMYGCfSs6SApIomzGG6HHHHHSmkmByUkGRwDnkg9P0qVdBZMvyCOMJPDGRkj5VOARyTnFWre6FzuCqQFxknpn0FZElyzuCZCQBwCOCfQj0qQPcz4AGUbIAGADj1xVJ66A1obBYbSQQcdeazJJZEYyYAIPKjqT2NItpMVPIKk52gkc++atxwIsOGUAkcnHOfrTabFojPKhlDouAxKkkZOahkjkXJYEDoD3Jq/BtaF4skDOAT1+tQAoGCZDBcjJPPPU1LSGmUgrE4ABzTSD6dOtSgEkBTjngUIOSScEcYIzU2KIiMDnGTTQSDUoQtnaCSBk8dvWmEANjOQKVgDcaAQOtJg0h7YNKwDuKCcUmacHBjIIIOc5pgNNIDkgdKCMGjqcYoA6+KeNjhQGI7A8/lUgdBIBNHtA6jOCPwrN0dZV1GLEUch5JDnAIAxnPqDXTRSC5LCMQTtjLEnlccHOeoxVXBIzXuUY4SNQBwO+feonLA4YFR2BGPateOPJACAsRjapyCeenrUgicEMQMk7SjcgHPIOegz70XSCzZk24Rsl2CBRkknk1ZMsaKABkHrtOcfWrBikneNWjJRTnK4ByO3sB+tNdHyA0HOTkEAHAyMe9Ju40rECTQtkYAwOmMUrvETguuR27UpiMOCkUhhODINoJU56j2FTyCIKQYMgAE4GM89jigdylIkbAFSAfY9fwprKAwIdyCcEgjNWZEjaTzEjBOMBSMA5/rnvT7ZYWYpNahXJHAJxgjjnPFFxWuVmjaPGJyOfXj+dOHmgAiZwcZxjirTwAqAWUE5GGI4AqA2svBQoVxzg9PzoTCyHxzuMIZnY+nAGcdP0pBcEvggEfXkfWoTbEAEXIIzyoOD+n+NP8iNnBMkioPvdyOO3rzTTE0mWgeMkEex60ueMmqQSAOSJJGwAcg4+uT9atJcEAhASCckuQcjpiquKw/NApvmxnGRtBBwQSc/WnLPAigu4AJxlh/P/AOtRfyCw7HBORTSTUD3sYfZDIpJPJIJGMZ9KGnkZMswAODjGPy4yKLhYn+poDgGqwkkHB289Cc8fnRNOIo0ZsZfoACSfwovcVrFsuKaWBqoJyQSMk46YpPPbGf5Ci6CzLYYjoTShvqDVQTlwCh69ARwD0wT9aRbsGRo8fMp6GndBZl8OB0AzShwMg8+lUhcgKCSCScYB6emc1DPqkcGQQGIPRSCfeloGprFwQOMe+eaxNcumWVYlkbBABAPueoqA6xPLIBCFRQc5IyTVG7M08gkkZmPcgAZx04AqWUiYNIzDEhwM9ec03940qAElSCCCP1zSCUrzgk4yeCMU2EzyyElCqAYBweTSKLoXy7cFiMBgCT0APFVpWjiYFTuUHIK8j/69PIKqY2DEMMnAJHUZFV5DtY7TIAeQBGRjuOf06UrXC497iNkKYkIPHAwarzSySnIDxrkDGeccdu56+1Jc3PlNtBBIHPOTzg+mKgF2zKAAKeiBs21YhQVAxjIyOfxqzFcSNhR5YBBBAHXj61mC7jVIVUjcwGcngDHfng9OKmW6jgjSSc4JHIHPOOQKTBMtiALMZVUZbqMnBqK5iLb5GYgYAIGSAB6DGc81GdWtxEr8kkkFeMjHc1BLfR3WAkhjOOFYcE89T60kFxBOVOAhV+cljkYx61MjeZHlpACe56fTIqqVZQcggtwFJ4GPapgF8k4IABzwPzNMYpWWIBowHQcgAk5/GoxcyOwMcagEgEknIPualLhIwvI4OCO/9KV8bSCTnA6YyQe340WAhe4YK+QBjI3A5HsaQXShCSADjt0IpyIki4UjBGTgdR/Q0CAKCCMqDkYPce/9PelYBomBySQBxx35GMinMSUABO0EEYIHT0NOECEZYjgcHqB/hUUiMCWUhojySDnHqQf6UASOS5JJyeh9xTVGwfKSM+ho24QEOMEcHPX6U5YicYIIPfNIZLbEeUAScqSP6j+YpzEowznBNQkNEwyR0zkYOe1O8/BAcAA4yc557UDJkcfMMZJHTHanZCgAADHAwO1QhgGyMkkf5xQ7gDqPw7UATuQYmIPQZpwIA9+1VS4KEAnkY471YHQccEd6AHTY8okgcAnJxWXDdx29xFcxYSdCDgjI6YyM8dPUVcvi/wBicAgDHzEDJA9vxxWBkeWQflGevJyewpq5DL+oajJfyhriUsACEJwSCTkiqkcsZDI0ZbOACScDnk46+tV3cPjjBHXHT8PSl80CMgc5OenT3z60EkrsCww4OAMYHT25ppYjHqOp9aiyMYPXNGCwJGTj0otcCfeQBkAD2OaAwwcHBB4yeoqE8g4PB6AdaaXIIyAQOg9aLAWMrzgA89SOaehAUkKBnPfr6iqwbCg5yTzj0pQ+BySRSsB1MXiiWK+Ekaj7MoCCHJwFAGMe4qz4f1e4uNVy0pYzEgoW/UDGOAMAA1yQYDODgg5yetWtNlkh1CB7fO9ZAQAMj3ODTV7jueok5GegHUmoJLmCLO+RQR1AOT+QrCluZJSS8hYDJwTwPwqsZwACCSCMggVokJs25NWhUHbHIfTOBWXda3OBmNRGPzPNZYv97EbWUjnBHIHY8Z9DUM0/moQrKMnBUkAjnP19OadkLUt3GoTsS7z5LcheTg44JA9KhSdmYkjcDzgngfjVIykqQTyeAQMD6f40F5lAI9iQOcd6B2LcswcBQpJY4x3Prx34HFMklIARgAM5GcEj1B7VWaUsokJyVI5xzjoefpUTkZIBweoJGM/jQ2CRrxXAcBcEEDjOOfcU4kZrOtrhAAHGSOh64/GrfnIVDBgQRkEHIIppkNakpfA4FMLGovPQjOcDOOeMmgOCcA5qhEmaAaZmjNAD89aTNNJozQA7JpM0hOKaTTAfn0pCTTc07cP7tIAzQTimFjSZzTEOLCkJpKCQKVxik0hNGcimkYpgKTSZoJpM0CFzQDSEgDJIAqvLcGGTBG4NjGBjHt70m7DSuWc0Zpox0zRuBXIIx1znii4rFa9SRlEiEArwSOCQevNZSsA5LZPrjmteaVDGwBBIB4ByT+FYwAZyScAeh4qJdy0XgqzxbSpABwsjyH9B/SgWMQiAaTnOQRgD6GqRAB6kgd6ckhIA6D0FRzeQ7F+K2jedmUBVUYGD19/apYIDBMdqDYRjdnJH1FQW04DgHAAHJHerqyBlyDx6mtE00S7jxgAAcAUjMFUknAHWoZLlEAwQxPTBqvLdllK4zkU3JLQSTEmeN3fA5JAJ74qGby2wcbccHHf3pgbDA5IJHc5ApjOSc+2PwrJu5aQ9QqHGTz3FR5AJCjI7mmk56HFABB5FSMUEjIOSPT1ojIzhhkHoe4PrSk004PB607gSyRbCAoBPXORz71XkADEEZ96nVskKQGHqf5UxwCxJOMHgUwREcE8AAUmBSnPIpAOcUgFAJ6GkJxUgRSuSSCOvuKQIHc4BAA707Bc147+aAExybSwIJAGeeuD26fWoYJ5ra5EkMpSQgjcCRwRyOevHFOFrsgduGOR90kkZ7YHoQaltLUSg7n2sASAvUj19+alBqXLXVbqHB83BGCBgEDFWTrsr5MoJbBBZSRk5zkjpVOLTZMgMCwB5II/Xn1qSSyhKgI5jbP8AEc8fSrsmF2XRrSOAXaQFRgEAHI5PJzU8WpK8eRMAcklWOD+VUI7ONAGKAggEFieT7D3p4tod2UjBxyCWJAPuPrRZBdmkJ2aMSJJnzBghRgcdQfXimGeQhlViQT0JByBzWcYlguCQxCsQcAkDHp6GpDlEIjIXJzkYOAKVguXWJOAARzzg4/T86SSKQKUWSQMeik8HnPIqtGxUZIJ2g5I5z3FOF7INwJyD1yMn8+oNMZMRIHCnAJGQATjHsaljWTlFIB4Jwe4BzUIv2YAeWgCj7wTJP19u9QyX4JAWSNiSDkE5GP6UtR6GgLcIoLbzglSQQNx46Cmx2wD8hiScgE4wOxx35qo19KQY2Pyk5xgHJPv2ppvHLLmRhg5BB4z6UahoXvsqkklBzk4zgrz7cUhtSI1dAQCceuD6EVSa5kyA8hwTwDyQPoOtAlYIAJCI+xJIH5daFcWhaJwSrqQTnoOD9DSgRl0En7sPnl+duPUD36VUDuAwEhAPAIPBqNvM2nJOMcgnJPpQBpPHGI5JEkDADII5yfqOeeSKhI2OpD7wCCGB6jGee2R/OqqMGB5IOQBgYJNMfzVIEJJGckMMcHjGe/rQkBbE6mSWSQgEDCAHJJ9cdsflVdp8PlipLAgDAHfnH+FQRnzWG9gzKDkgZAHpVeRxBqdmoOVYEHdk4BGMH6YFMRdEyAgnAIJGQOD/APX7UCcMzKinnkDsD2/Cqtte/bYCG2qRnKjPGDwcU5LiNJVtkJDsCfXOPX8jRcCaFzuKlgSQNw7Ag+3rTpGGflkwc87Mkk47nH4VSuJ4om5n5LAOoGCvHXntRJKkdxHGZCMjgt1BzgAnp070AWwJACRNu2k5DDJ/l1qlfQSgtMxjYAgZUEEjsSMVBDdCO0vBuzmQgDucjAOabeai0ojEZUsMg4GSTjA60XsDJFUxCKQn7xyQOwqUTDcWIAABJP071n+aUUKzZYdQDnHsPwqGW6Lhkxwwxz1FJu7GrJFi41JjjySVHOcgZNPt9QuXjaMKHBHJxgj1OazQATknAqzDLsiZVJAJBJAzx2H50WEmaTXcaNsYyDA4IJwfyPNRG4gmKFyxIJAZicrWa0skhwTkDuRilCE5OaQXuWr2KNABEBhsEk8n14NU0iZlJAJCjJI5AHvUySMgAY8dh7U4yBl4BwDkYHencCEAAEOCCOAc4x+FSIfNxG0hCk5OBQZC5JYlgfX+tG0EYXAA5AoAbJEqkgEEA8N0yKBED0kB59OKQAjhsY9CaGBxlAABwTnigC7kzqFaQIVAAOTg/kOKalyYMRuAcHqD1FVAxAJB3Y608SggAkZJwQRyKRVzS8+NwBvUe5OM+mD6frSsgwWUqR1OCOfYVWiEBOQMHg9zkjnjt71KCjEqCCcYzyc/4UmNBFIpIGDkHnnNWdwKYUAMTnj9M1nPFOsh8sCQYzyeSPTHcjmkM0iAAh09NwIz6/hTBuxPG0hkcByAGKgHp+OecUIxWUgsFzkgKDg+uPao7OUlZmY5AJJ79RVeNg90ME4Y4PIBx/Kiwrlx8tIWRSCSMqByc9x70/ygpAkWTIOQWBwfwpDACSFkOQMYPNRkzqwDfMoOM/3setIdxxZVOVCjuBg5HrTy4cDIAJ55AABpoIYkiIgDqMZA+naoHYGQFXIHGc9j+FAXLaFcgcqD0OTg/T0oPJwCSBk4zgn8exqONgZSC4DqMjJPv04p5BA2pICRxtPY98Ciw0ycZU5zgEcHIBB9cj8qUyhSc5UAZIyCB7+4phw0eGIOeMAHr9KAqhcKASeCCSR9D7UAPknBjKNgowIII61iXMPksU5IOCCRxWrKVDKoAAIOCe/t+pqKZ4N5WY5AGCSM9fT6Z/CgTVzIRdxABHXv/jT5LeRFBI4OWHuM4z+dXpGtlmAWItk8NkDOPf6dj1qxcRxvFkGMKvBJOQASCeOSD/LNAkjEKgEg5yDzmnAkAgEgHg4PWpJEXGADkEkE8ZHaonJA4BC9sj3oJsOKsY2xltoySBkAf0pXcGPakZUMc9Sc44xjpQ7qFCoSBg5PQnjpgcVGDiMDg85GRyD9fT2pgBBwSBwDz7UHjBwPoaTIBHAII5GMfrShgeg6UgHKxBwCTxWtpFqZJRKU3KpHAIzntWSGG4Ejj0FWY72RYyFlZew2kg4zk/yFCavdgzoxfLJM8S8Op4GeGH1/Pio5CSQVO0g8DGQfbjmszTJIkLySyAFRgbiST+Hcc4q2JRMrFA4KkAkjBJPT6CrTuKxYWaPGTkZJyW4GfemXKRyKCUBPOCBznHY1DHC7qrMAoY8Fhzz6+h9qke2mCkCQZHIBBwT61Vx2KUm2IEMQGxjgEhv8D0qMTh1MYJOcY2j+lMni3yne5jOQCMZGT2x27cGp7OxYSSmQAmIgHBGBwD+eCKXUBjkEYQkg8ZxjI9COxBqEksgLE5GQc+orSmgDAMSBKxAHuewJ7j1/SqkEQDyxk/OBuAI5I5zg+nfPcGhghLZhvAIzViRgpPTHBAPHtVViFI2g8jOMY4yeaaHBk+ckADjjpnvQnYGrlkMP4upPHPSrEQAGRzVPdHgMAW7Ek4/SrcAkA+6QAe+Bn0xmmmJomAzQSBTjIobJiIAGM5Byfpmn4DIT5ZUAZO44x/jTuKzICRRnFSGWFXAZCBjk5NPiiEikqFAGeuTn3p3QWZXLZoyKsi3UkkknsABgk0vkR9wR2xn9aLoLMqEjtRkmrYtYyCeSeuM9qPIjGMggkcfX8aLoLMqYJpOgq4IY0A3DJPXcelDRxREMQBz3OR9cUrhYpE0Zq4s0IGBsB6lsAVFLLCVzkMScEZ/Xii4rEGRTc1YeS2aMDfnB6AYP8qztQlQFBECF6nJ5BB4Ipt6BYtAFs4BP0FL5bgZ2nBrOgdmctCWQE55fJwO2O/PNaBuSQQpIIAyM5OaSbY7IjuCiIRKduRkZHPHcD2NZwJklLEtwPvEZx3PBxTZXkilJkYOWOSAeue3tVcSEZC5GTkY7enNQ2xpGpGkSgmE5DAgsWzj/AOvWfPugfb5hJB5AyACD6UxRIyAKQAT09/eiRWA+ZwwyAMnn/wDVQ3dBbUjMjbi2Tk8k+vekHQknPOSPWkIJ6cUgBA64qRjzgdSMelISO1Nz2IzSgmgB4kPIAI9+9PEsioQDgEcjPWot2B1yT+lJuJPApASAkAcZOacSWBGce1QhiTSk4NADy2MAA00knIyaQn9OlIDxweT1pgO2nIIpxAA5zn0phagE4pAPAJOAKUqc4zzSKcYx3604E9Rx6UAABAwAASetKVBbBPIOMkcUBiCcAY9alUgoeMeuaadwIXUAYVTnsfWiOM+WzFTjoT3qyFjZQCSecgjg49KJWVFMaglDj6/jTArzEbQRkcAAEHmiEFwSTxxk4qZXJUqZCVxgADOcenpTI/M2sgIUEZJx1H1oAfGMK4YDJOCB7f8A16dFMYJEkDgMpAOBzjHSo0IHJJPGCPSpMBWB3Dggg47+lQBNc6hPcyLIcAg5woABPr78dc0sWoztIsjnKLkBAAT06+3OKgOGfOAGyTwAATn0pFUDLKCeecnGD7+v0p3AttqswkIySMYCcAYA7/jzUv8AapNlIRgMBtBIGSSOuM8VmsDIBuYnnJBPbv1qFwUJHbrjOaEwNWw1CXncwbIwFYDBOOc++MYrRjnDYyACQeCcfrnNYumXZgkIbAUnJJGcEdx3z2rX+0xSKZPMVicEgHBA9h/OquCB2Yy4iMZJ5Kk8g9+vtVlXwSARjBPT2rCuLiMXTyRggsowpBBU5xnB4Jx0xWgLy2eMbZCrYGWIPJxycds+nai6CxaaYhiEIwTyAOnHemyNGyjgDvkDH4VQ1CWMCEQzEkHccDH4ep4q2hEMQklAKKcngHj259xxRcodEVdiEJABIPfBFSSIhVWYnD9AAOemayRejyZSkYDtNvABxkE5Ix6cY61PNqaNJlYwADwOwx0wetFxXRbWcAkE5OSASOSBj2/ClLMV4AIJGcDkj8qy7u+kn24JXaCAQcnB96fBflWy/IAxj17ZHHHrRcRoKkagnaUc8huoPtjimmUrEcgZBOACeP8A63eqhv0xnEgKjA6DPpVI39ycoWyCCDwCQD79e9Fxtm9G0jgEyDcBuAGcGkt7xFa5EpDCHAB8wDdkepB78ZrG/tGcwCJDtVQFJ7njHJqqSpAAG0jpilcVzR06+JurgyRNIHy5CtjaBnJ6YPHfApmqXKTXUT28ZBQchiCCTyOgHaqIcqSUJBIIJBwSDwR9CKYcE5HBp3C4+AmIg4AIIIyeMfSpIJHS/SdufnySPQ9f0JqMMOh7U4SBeBjii4El3unuGk2gA4GVzzjvz602QO4Tcxwg2gE9BnPHpzTDLznBAxilD7lwCATxU3YEbLzycEd8UBSCCDkg0u4nhjT1AHQgZouBEGJI3AjHTIpxUHkjp6mnPzxkgH0NMCAAkZIFAC7AQcAHHYGgEAYJIJHIpFIbJ8wAjkDBJP5DH51JFFHM4E0oiBH38E4/AUwGFARkHn3pMlV+9n2xRKFSVkSTeAcBsEbh64PIpASep4NAChgcBhTw4UgAH25ppXORnn1o2FuFUHHJJPIoAVpjnAwAO1N809Djk0gt5GYADJJ6ZA/nR9mmYnbHnBwACDTsA8SkEHAJBpssokJJGD7cUr208UYeSMoM4OeMVAcgUAyaIAMMEAHg5zx+VaccQY/K0ZOcZAB596yYnCg5zngg4449a1NLxPG0ZIBHIAABJHp60noUiQWpYYQRnHOAMDB/r70oWZOO/fGKspEBK4AILHIw+cHPYdcHvUZURzFSTiQZA64PTP40rjI4y+8kBgeAOxyewov41aO4LAkoUIyTxkAED0z3q7bL84BHIH9KincE3QMYO0oDkkhs4/LGaG7Ba5gAEEhSSG557fWmjKsOhwfwNbUlpFJJLEsYUxoCGU4BJGeR3xVOO2GSJFxtQkMuOT700xNWIXu3+0F1JAAwAemPSpDeNJjgDBzkc4pn2USAZcIx5xgkHPvTPIlQkAZA5pi1LxkDFQvQjkn1zTJAEVirAAgHkcZ7gHtVMF1cggjAyc+lKBI7quRhiAD174pDuXLFRPeSnkFQMA9OT6VccKZHHlxkb1Xkc4IGefzx6Uy1t47aXEQJaRclmIwMHpjFWHCCR0KknzFXcTjJIByR7enek2NIqy8IsgkEY3FSBkjGTgj06AcdabPOIVLE5IGAAcg/564p98VGmDaCB5pAycngnn8etZU025cMcngd8ULUG7C3Epdgc46MQCevqPTjHFAvGAJYlj0wRwQeucVWJJGRikII4yOKLE3J3nw4JA6AkADBPX3zT/OLKSzDLc/Ljg9s1UAJ65xSnNAXHlyxJckg8nHU04ktEQFGAQSxPPTpUJOD1zTS3qaAJ5EKKDgLuGQOuQT29R05phHltwQccZHI+tSSXTy2qRuxYoQFJwcAdh6c1Ep4IJ6j160CAEZGaQgDpSZAGTQD64xQAoYZwcc+lAIzxmlBA5HB9aUDJBBx60ASBipGRgEdexra0IAxXBZgcEZU5zjFYpIIxzn1xTldoycE9OoOKSdmB0s18IEEckWQSAMHlgTnPB6CqlzqZWIMmY2boGwSB3PuPTNY/mbuwHAHB6YpCS3UEkcDJptjLRlkuFJckqOQCeBx1x60+K8NuWIUMHUKQ/OCCSCO56kYNVVY4AIBx6dcemfSpklQFDjGDk8d8dqEwLttPJ5m54zISeWGSQOOB2HTtiprmdZgJlCiWJgIwBkuT1GOpBFUJLvzQQUBQ8kEnk9qck8QJkmHmynggjBHcYPbnHTmrunsBGWQrvfAQckDrk/54FRAbWO8EEnJ5zgdhmpPm8543kRVjG8ZIwc9OvUjJpschY5zkEgEjr9BSGCgE5BIPOSO/wDjVmO4lVSEJJI43cEHrgelR26xkk5AO7GCe3tUgaRJW2KGIOeM/KOnJ7enqaAFJyC4ISRQCABwR3/n+PFTRTybFDAYJwASQCfXPrjtUAAnIOQ5UgFAMAH2/wAeaikUKoAyc9m5wSc0wLJh8yMFCoGSSu4kj147CpbZZvMRFIXJAyASR759O+KpxMFkVGwQDgEk5x6elXC5jbaoBXJGSQcj27UCLpEhClZQWycqUwQAcZJ9TwaiLStL5YdOCcgDoeualWUKQACCMAAjPJ6YFAVWXAIIIyTyOfp+NAhjNsXJYZJxgcnp04p8RV42ZgwPIAyeBQGRMDg4GRgYPvg/Wo2lkDDYFKqQSy9SOvIJpXAFEchKs4YdSPT05FRmCJyNofJ53DuM46GlWYO7KWwAcgAY7+tAlwTkgAdOM+tO4WHC0gDENv4OACcc/XFILSHgAMSffp+lIHGOHyQOp7n/AAokeRSpYAjIABHJB75HHrTuwsgWC2aQx7WBAJOT6day9RWYTANEoVBuDRAkEZ6kk8c/Skurl4LiUxSAHOAcA8cdjVaS4kuN8lxOWkAAC4wCM89OBgHNS30CwJcGOXzI4wCCCMEnaSeB9CfxpJZZ5pnkckSt8xyMEjHYfSo45WQOEJ+cbWGBgj0/+vRcTvKR5jFioADnrgdAfelcLEUrFmyQCcZyKaCQAR2ocg4IHbk0gbC9jmgBwYikLFsZJ49+lIDnk0FaQATmkBJ7ikIIGMZpBmmBICADg0biQM5qM0bqVgHHHcYpD1pCcigHJpgO68AUYx1HNJnA4pAaAA4Bx0zS0EYHNIDjBzQA8cmlBAGMc+tMzgUZPX0oAkHQ54pwJxg1GDmng88nI96QDwSSAMVOFOMggjOCBUUeCSCM59KsyTBohHgbRyTzQgICdhHQn2okyCOAPfOabI4bGBtAHpmmEHAycDrRcCYzrgKUAHGcDrj3p0YBjLMTgZ+QHGQO1QA7ScYPoSKlUx+WSxJfGAAOM+pNCYCAnjBA54xRyT1x6g01WJyAc4pwHuSMYB9KADI6EAj2NKCCeMqCMDngU6NIxktyO4H9aAm9/lwB0HOKQWEJOMH5iSACT1qJlCqQRkk5GeMe1OkUlcE4IPTGfwpLgAAPgZIx9D9KEBEvHJyPcU/cAQQCR796hySODTgxHBGcUwJXkJc7gcjsetPEo9RgdieagYkkHPPvTGbp6gYJoAuhgVzkAVGZMgckCq+/5cYyT3pQCQOeAaAJw2R15PpRkAdTzTBg5GOnfNAIJwAAPU0XEO3EAYB5NN3Ekg8fQU4cHBIB7UuccnpnAI70XGMIcE9SOxo3E9Tg9qfuBIAGT7GgAEjgZouA3cwODSkHAJBAPINL5iqwBXOO5q15MkkQkWMlB360XHZsqAgnOce4FOAU4OQf0zSnAOCMEdRSHA5IGKLiAgZzgUhIwMYpwXcRwQPenbFBwQMUXAg35OOvtViOE4ywH0zzUWBGN2Oew9fepYIJJcliQD3xyaLXGtQdABwCCOhpmAe5pwkaJzFJ8w7EjnFMkAVsjkHkZpDaHBCeC2Rn04qYWkhj3QurAKWIB5GOTxVYMSc45qdMqc79hxjg4OD+tNMm1yAqyOVZCD3GOaQja3OR7GpXHXaSffNRlSWyMAnrnrRdBYV5dygMeF6Zx/Om7xjAAIFKVB6gGjZGhwzAH+7nmi6YJAGxzgYPSlJOMjBHvT1tg6koQcdAep+lRhQeASMe3A9qLoGmhQQRnOD6U8SFWGD78d6YVGeM8d6Amck84HHvQBZnnMyEEDLEEnPf6VUeMgZGRUnIAYHB6EGlOGBUEYI6+lMZXCjA6n1qWGXyyAMEE557GmuoQ5IGDyM88fSnRywk48ok9QM5yfT2ouCRfinI5BIyc571Fc6j5chQOwI6kdR+NMkUpgCMpuAIVic809EgkUGQR5PXJ5zSZaTehY0/UcuCSWA6gnJFX5IvNEpUgCQggnOBjHWso21sIzJC0YZOqg8/hmr63O5EjBy/I2jrwBkUmO1i0IyZ5JAQdyhQB1BAwarlU6NIQRxyg5Pp1qompiJSCCGIIG08A9jmmNdxmKNiWYqACTycdjTSYros7VVshiQORxjI/OpRErKASAWAIBIwcnAH1PPFViW3A4JA6GroiPkowABEgckkA4HehsViLyA4KeaCSMjI4OTjJ4z2qIWMbuGEgIU8MvAJ61a04idPMACkZUgDjAII9vXpTbKIoTGSPlHI6gduKLhYURqpQOQZNpAXPBGeT+eKkRVkySATkHKk4BHGOfQ1HeQFikmQAARj6nNTlRFGeAATk8+v1pFFPVISbJvKBwjghQMkg5zWW1rGIiWEgcgYKgEfj3rakMhUcFQCCT6gdvxqi6RoSu8AnBwSc4JwP8KE2S0mZUsQjJKyAgkkZBBx7j1qInPXgetWrwBpAQQUIIBxzweePrVJsg4/SnuS1ZjwMAnJA7e5phJIzmg8Dr0oRGdgqgknoBQITODyOvegEHqKnNnOEL7NwUZJUg4HrxzUOARx1IouNqwHH50gPbsaeiAjDA5+vFEcfzEFgAOpNFxCFT1z06U0jHBqQgqSAAc9Peja2OQAMdKLgRg04HFAUY5wOQB/jTTkdAaAJw/y4IB9wOe3+FJkE5ApsQLAlsgAZJH8qlD24wApGcZJJ4/+tSaGlcbuPsKUMWyc5xSyRKoLqxKkjAPJ9waaMDBGOeR7UWFaw8sQMEntx7UmSAQOR2oUBsEAE0EjJwDg9aWwDkcqMc5PA7809WB5OCaiBwTnv+dOGCc46UJ2BD5PLaVcnB2kdM4PapVUPGzGRFC4GCSMdgR6k1WJJkPHbA54+tSKQpyCSQOoHT6VaYxQH3Fc7SDjB4P/ANalKNwQ24kZODkkZxz70yTkkk8nkkUqkgHacE8HB/GmmA4OyNjJBHuRg05JpUJKuc4xyc8enNRtkgZ785o6DB5J7UXAkLg4LDJHcdR6VbFxC0UQYspzh8AEYz19zVLypMZ2nHGTkcZ/lTckjoQOxxii4mWUlAIG47c4I56f/Xq0t3CqjdG5YkZ+cjI79+tZwVsckAdvWpAC5IDgnGQD3obQJO1y4uoEEYjQEE4JJPFLd3pishJDgFiFAB5HB5H0xWdkoxDA5zgioZyOMj5uBnvj0obQXOgiMN1b4WSRnKAkmTJwBkk9cY71GFCEklggGRkZJ5z1H1rNtY/NkQA7QzBMg4AJBwD7VpNanZjMowP9dI+IwfQAj04poLlSe/IBRMEA8nHb2zTZ9TkdSiFQCOSox17c9PwqpKArYBBJAJIIIqAsTkHipb1AJGMkpLE5OMccVGRsOQc+4qQK+0yAEAEc9ge38qYWJPPIHakABzgggknoR2+tD4VQQQSe2KaGB6ZprkEdcmgBSc5IGB6UzqOKeCAMU0EA8jmmAoIJGOKUscdcimH7xoyefagBScikJwKCTSE4oAKOM0gOaUCgAJApAaD1ooAdmgHJzTRnvS5zQAuRQTTTmnDkUAIOacODmkxigE0APAwc0oPPQZpgJBpwPcCgCaMnBIA47mhnLHkkZ5NRK3BoZsgD0pAPLE8dqBzxUYYkU8GgB4U5xVm2hDAswJCkEgjgjuSf8KrBhzngds08zErtB4xihARAkEEE8VKHLAAAADsP61EWPAJoCnkggAD1/ShgSxsD3II9O9OA7A8HkZHSoQMDAB96lDDABJAPIB6Ck0A8sSoBwBnj1zSEAKQUJBHbpnsaaSzY3EMOgxg4oBBAwSRgg4HI/CgCocg8rgGjPap5UBxgNnpuPQ+wqGQAcDgdjTAVCobL5IAOAOue1MIycilALEDPWgjFACA1IrAZqIHsaeAM4HBPehgPJJ57+lIMgcjA9aQADJJPTinjDZOcE9z3oAaxBPynJoVgCcjNKAFbkZFNkbacLxQA8AknqOe9OGASecd+ahErAZwcevalE5VgSATRYLGkRG+CVB9Dir1tKQu0EY6YzWUCksQYMQAMYB71OiwB0cZJ6Hk4BpM2TIrpGWQswwCSo55OKjUgAhgPpU+ozlpQuACoBz1zkCqgYkmmjOVr6Em855PTikUlmxnA9aYQCaQHaScdBzQSG8SXK5GACMZ6e1bQvyAUkjjUYxuUE4HfisO0w12CBkAE49q0TG4YlCCG5wVyB9CCCKpSaTS6lcilZvoRXk8LsQseSFwGzjnPUeox2NRqRLEB3Xn3p8sBIC7gDnJycDNJFA8QJI4xjjn8cik3cErNoaQQcLgk8A+hqVLGZjkMp49SMH8qjCh3AbIOc5HWmwJKk486Z/LJwWUknHtSGl5F+exMVqCHJKnnI4xWfyHGc47nFWLeG6JdZp2EajO0Ekse2Ae1Rlck+gJ5z2pMGuthmCDnk4Oas20cEsXmTgF2ySSartG/BGPrmnCAhSRIUUnJUEge/fFCugitSwtvGATDIFABbJBIOPQgUkqgsHYAMQCVPY9DmlFvC1yjsrqjEHYDjBH9KkuoA13KysNmAemMHHSizNGk0Rx3C4O5QQOAEAJNNkUOpdIXjA6hscj1qewMMMjSGQEKOeOnvU+pTrPCk0RDIchiBg56jNBLWhk7sHrnPUUBQJO/rTjtPGBx+dMcgEHGcd881RmWYQglDsARgj5hxxVmOa3Q71MYA7gVUt2AUlxkE8Z7jvU0YiwdsYKMMH2PY4pM1TViW/njukSdSCFGCSCD1qhJ5bAEKCM4PHete2SKeEK8QKggbAcAn1J649h1zVe/QJIY1RFC5GFUAH3wKLNK4X1sQRbUdiIQF2k4x09s+lVbiQuwdcBjkYUEADgVo2CCVhGyjDEjaAec/rTdQsILK9MccuSowwyDtJ7fQ0JdRS6IpiyByHlBYDJwcYqAo0DZDFkPGev51fLxiYnyxkg5JOCc9/pUsL23klFBBYgkqCRwQQR7cUXY2lYsWV7HHCiMojiUYBJySc8k8VJeXiCJgJCpJKjGc8denbBrJnikUl2AAJz0I/nTRKBgMCcnAOMnOOlT1ITd7FvT55mHlwkKoJySMgH29TVuQyWbCS4KyRSnAlTjB9CD0qtGsaRCNTt4yCBnn6U28lzZCBpgEcA7sEkEH0HPAFVYtqyJ5NQhfAfzCgAztIyD/UVIby1aMhixQkDAyMjg5HsOQe9ZZFlkbZ5Wz3ERAH1z1qNopEwWIKsMgqQQcdvY+x5pWIu0bR1WAB8gkDGAe47+wrPeWSVnkjgKoSCFJycDnj8eapR5ku44h0ByQe+OcVpI0wjc+SSVIIHc/kaLWKSursy5mJIIJwMjB6gk5OaiJBI5GauamCJ4pDGYxKuCCMHI74rPIKkqQKaIaswYYbBq1AuAI1x5kvUnsPT8SKqHJOTWjpsDSgSBTxkZPAI9Rn0oYJXZdtrV1wRcsp6ghQQD/OqF3bmKUklQWJPyng47gdvpVwwCJZI3klQnDBhz0POMcd6q3MQkupAjkjOQT0560jSS0KwIBHHHHXqKUlASQSQP51eigEi4S13AD7xJBP45qCe2CKzRhgFOGVhyp/rTuZtNK5XGCBjOSeAOgqZbYsuRIoY9simRBSw3YCnJODyAOv8AQValMTxAKiAgZTAxikNRurlKOynuQxTaFUlRk4yRU0ekXZVmHl8AkqG5I9u1BlurRQI0BUkkNgnPPf0qwbzUUmSNY1YuAQqrkHPbPbFO40kUAuWWPIweTmpBAAC6uSM4HHQ+/tUm0QXG18Ekc45AJPT3FSRzsAUAC56ADk+mD0ouNJCC1cblcqImQEO2QAT0HrnPaljsLY4U3bFvVVGPw5qeUGdEEpxgZOB1NLHZwqQSXODmkNxuzOljFvMY95bGCGAxmmp8xOSAAMkkVra1HHLZRvFGFaI84GMg8HNZdqgLANyvUk9PpQQ1rYXdHyBk56HPaggqoIOQw4Iq+rWxGSIyBwcjiq98I0IEYwGwQAcjPtQ0NxsrlVjg5Unj1p4yQOccdqaCOpBHagkAcnvxTTIHFR1zzxSjBJJGdozj1qFzJnIBC9jjANSRMWkUYwSQAcYzTGkTi5lKgrCWA6YHAoMoY4nTyj2Ygjn61bVyshjSEkKCQc4BxUgJubdxNFsxyMnNIu2hmkkHBOMfrSloxkAk5GOe4zUUwEUhTIIHpxURcHHciixm1ZmlbxRykKwyAMkDqTU6WEBfB8zBqlIkdzaAoxEoIBYg5GByOO3NRi2lEKiO5k8wE5BJAA7YoSNE7FrUFjiuhGpICjkdwO344qnIA5GDkjPXvT7oBWSMymUqMyMck5J5GT1qMEA57dqNjN6skhJjmSQkkKwOAcE496utqDSxOGBGcklmyAOh4PJPas9QznIBwPbrRKpBHGAMsfb0ouwSJEzgE27FD0ODk+9MlixhkyynofT2q5FdBkJLAYxk4JH5dahdwbtgpBRwCDggH8DzSvqW0rFU5MZBIHIwM96jdSME4FXWiBHygD1GMn9aiKJgGbqeBgf1ppktFUKWyQRj0J5plXDbLtJQ5B6joR9armMlgvckAdqLiasPgtZpxlBx6ngU6SxnjBJQkDqRzWmkEbAAsQF4AzgY9aZOhtyChO08c84NFyraGNnPYU51UAFSTkc5GMH2q3cqksRmwAwOCAMZ9D9aonIzkfhQS1YMcGkIpwztNNznrTEJilB9DRinKmScAnAyBQAcEU2nFCACQfwHSmEYPFAxc0UnGKM0CFJzinAgUzoaXkUAOPBIxz60A0nNJk0AOzS59OKYDRknmgB2QOlHNJxSg0AOFOJ4wKaDQMZyaQDgcjHpSg4POaYMdu1OJOODQBIQCQCQMdCO9KFBOWGBnkinAkrgrwOMgfzphwuBzx15yPwpAIdwbqSRTgSpBwcH1qRUj8sMSeeARxUZUDBDMQeOe1MB+C/JIwD0AwBRuIYDnA9R0ojUkHaQARzk0hXcpG7A6n1NIBzgg8tkHkgHAB+lQSKckoPlHf2p8iRgAl2xjkHk/wCc1WJBPygge5ppAOLEgD06U4twcAE45JFRgjBBzke/FKDnJyfTiiwAMkknAweTjilORyMkevvT2OVAzkZ654zTkiIQkDJPGD2oAjBywGKkdCjYIJ5xn3pkagk7gRjoasHIUcgkjg9AaGBE5J4Hynoeeppy2h80BiCCMkjtTShJJGSMcD0q9ASYwXwD6jv7n3pXsVFJ7jN8S4jZSB0OAKc8FogIABYjOD1/CnO5ZiBHuC9cDk1HcywtGZApDkAA5z2/wpLU0dkiKJV+YBgSADgd/pSxECQjB5HfpVTJJyCQRTg8gIO41bRmnZGjeWgaNJhIAWGCp74HUGqRicLkAkYzleaDK7HLMSQMAk9KakrI5AJxnIppdCW7u44LkZHWmPwCCQM0552ckk4PqBiq7Ekkmm426gnc0tPtti+cSCXHAHYVJNiFSwJBHQA8GqtpemJRG43IOgzggexq1O8M6ARPyR90jBFQ01qWmmrIghikujlQMA9ScCrJtp4gXABHUbT0/CofPmtZBDDGCueAQcn3zVqe/ntZBGYEYEA8ng5oKS7lGRsxlwfnB6A4qxbxO8pKAkoeOQM+2TxVS6ARMgkBjkDv69altp5sB45CADyAcZ9jR0BOzsWr7NqpCgqWAJJ689cVUhhN1IVDFUUcmrGsSF0tpM5ByCfcYIqKwSZo3aJgCTkk9xS6A9WX101X6TMGCgA4yCR61SL7GZWHzKcEdjV8xTvboyzbDnBIJAJ7dKZeWRModMyO4C/KMkkck470LVjatqiK3laQFdgUdzUryf6VKFGVAB+hwMirFvpU6SIJysYYEkA5Ixg1HLFHGWKbiSeSx5/Sraa1Yk7ldLmNGYERgEEEE4x9R3pLufNrHGqKgJJIA546UsYD3AyDkd+MVsXWiRXVkJYWEcqLkhv4uCcZ9+2alJscnZHLHBHBOetNBJyCQT6dM1auNMu4LhYpYjGzDILdCPUEcEVVnH2a8KnEgQgkjjcOD+FOzRkK7HIHJI4Ap8csijABJ7DHWru0GMyRgEsM5IwTn8KQPJFEGMYJzgcY/OkaqJA15Lb24IUhmIIJ6Agg8juDyK14ZrfULcTHaGIAIJwVPpWNfF5b0KcAhRkYyBxk1DYrPKXht8kkbtoOCcY6ep9qtOyszN6PQ6Q3EGlWzzKFDgYGOSSewJ6e+O1c5F51287BCSwJLAYAOQeT0GcGtS0jWaOOW6BkCjEauCQBnBJGeSfT0HSpJGVA0SqAingDAAB9u31qrXJbKBUCNFlG4qByADzjnrVi3nSKBN2QW5+uafJBhgMkcZ564qJzGsYyoOMAEjpWTTW5smnsaBvI3je3YEsykqCOM4459awopC0+xhjaCSCO9asEg86LdHGz4xkHOPQ56VUurOSC9mLDALEgjByCcg8UJXCW6ElZHjHzGNlOcg4I9/cVQeXcwK8tyAWGAB6kepp1yhaQZGSO3eo4gBKFYZHfsRQJtvQlLOFBYxSDoAVA49MjBH51aZQtsQsZjbhiFbKkc/MD2PUEVHE4ClQg4ORxk59MVbkJu7YgAbhwTkAAEZ70rsdlYyI5dt0HzjJxn0zWknmknAOf72TjHv71HFpYdQDHIxIzuUgD8M1JLaz22QWcADO08HH+FNscbpalPUblpplDHcYwBn37imSEMASMnuRVbOWJPc1Zjjka3MgjYoCAWA4B7A0WM27tsIgpJLAkKMkdj7fnitBI5pwGJAXGADx+nYe1USoWEqTySM9iK0gQJATIxQjG1RyBQyoISd5IgiTRgqeFYjjI/wAOKplmiUggh2459ScVenCrpsqMWYhhgsc7TnHH1rMuWG4EDoAcep4zQhtWNC0vZnLokIJQEgKcnI7GmG/knmSaRFAb5CACASBnnPemRksVYR+YCMjBwc+9JeFswQucEksRnIHakDvbcfIFjncIAd4BIPYZ5pHYMwDqMKMDacDFQXDMFSRT8ygqahkkkdMZ68AAck0LULpaFy1lM0JBYgqSAeOR2zVkIEwVyoHOCRk/iAKq2ts8EJWUYLHO3PI47+/tViBAjZIJ5wcntQxpuxRWUXF0WYFifmJJxk44qUMVYYIwT1Izilk02WyDSAiWHIw47egI7GnRyx4xIhJ7Ef1FVa6ujNSs2mWioaISBsEHH59DioQCVdWuDkDIIOD7getT2pS8nEZHlwoC7kdcD+pyBVUqN2cZB68Z/wD1UmmtzRNMffTRppyRBzIZDwT7YJqpZSqMxsCSeR6H1rodJginYW0yiSFgfMX1GAAQexBPBFYracba8uI5JEUw5wu7JPHABAAzgjJoSdrkt2YBo9pUw5UkdyORTL94yUjjBAUAkentnv1zSpksRgAY645rTtbK0vGIkjJJAG5WIIOOMds4B4PWi1xyd1oYJYAgdQO1PjQynCkHBGa0JNAvPL8y3AmQ5wFOGIzwcHrkDsTVWBWhl2HKkZBUjByPUGk1YzS11LQmAcRkEnoOOKSWeN7dguGKkYGOQc9RUYlk3ZwDg8elMmvQkTRtGCXzgDggepoNW0kTGVmIKk56nBxUom2qQRyATgnI45qgoFxCnlE7gACB1B+npVmFIoYybhtikEEk84Pp6mnYSehn3EgdiTgFiSQB0zUAUkbgDgHGccZ9M1NlX4AJCnOOATnuf8KW4k3sgIARQQFHAFVYybH2bHy3GMjdkj8KsAhIXkQEEAkA464z+NVoiFPG5QTzgHH8qbJMzRuoYkkY4OAeRn+VKw02lYjWQtySST19zTywAz2A6UluY0k2khiQQRjIx6c9/cUsKhp1DHKg8++O340NE2uy9FZKVBkkJcjO1SAFzUE6taSoGYsrdCeCKnAjAdhHJhwQGznHNV75AlvFtcuQScEYwMdKRq0ktAAUsSGAHWlExecYyQvGT1xioo3UKSwAIHFRRSFXyTgE0mhXNMlTJGXJVec5+lWzdW4QBiCrDvg8dOazj5c8gSQEjBICnBzUjRxyCMNGCEGAASCB701ZLUepHKwjuiEIMbcAg8c9qgcEzAqpJyOAeT7Zov3VpECgAqMACmmQIoOSTkEjNBLLMc925kKgAKCSDkgnPQZPBp9mZp2McrZjwS7E5yMcDnpz6U9FLjeuGVhkHOD+PBzTsmCMlyM4JwOB9KVxpWtqVIwCxhY5DDIOemOlVp0KOc5xRHKzzgscHpwMAVeeITx8YBHUinewrXM84EeDxmozVi4i8sAE5NVqZLHAEkAdTVmMBQRGCT0JqCJC0qoDgscA1oiIwuI0AKYwWPJPvSY0rlZZyGxngUy4CuvmKADnnHQ0XO0SEpUO47SCaAemgw0AUUqKWZVBAJIAJ6DNMQqAFgCcZ71JsjJIDY9jWjPCtpbiO2HzOwVnIBJz6egqSHSYRjzWLnvg4FIdjLMGThTzjIBHWoipGQRyDjHpWvfWccEYmtxwpwQDnisyYhhkHBB/MUA1YhBopKeFBHPSmIQZpxNGCOMcj0pAM9ATQIBmlJOKTGSKXFAAtP6dOpoApeQKQEwG0EAnJHQf1qIEjr+FWSVYgKuCeCSOKjeDahIIJHUemfShMCMPgkHGD1xUoYYzwQD68iodpGAQQD37VIVBxggjuO1DAfgYJUkZHTqKWNgVwSSTwehpsR2kg8g/pUoWNiRgEjoDyD70gK1wMhSAQACDkYPWolQkHGMjtV8mPlVYRseAcjB9vWqkm8uSSA2cHpyaaAh24Ygg59KmQZyoGTjggd6MnJYYBAAyRzmgEKckkEelAAMKMMAcnkE/rUqIUYnJxkEEHIxUcijcTg5HenROCpBBwBnPcc0AOwCSQMY/zzSxuo4YEAcjJ4qGWQLIdhB56joagJOckk5oSAuRStJKAhAAySSP6etWnHAA4xWSrFWBBI9x2rTiaV0BkjYgjIZRkEfhQ1fYpNIQPlsMpOOcg4qhK5eQHPBPAHYVpxtHuBMsajOCWPI/D/Gs66EYu5QhBQMSCvTHtQlYcnfRDAT1HbrTwRjioycHINOBqiBwOAaCQRnuKbmpbdBLKFJwDyT3pp2C19CKowcnFbR0yFoiVZwwGRkgisq1tpJ5iqAZAySeAPqaG0x2a3GGpo9wBK5BUZBAzg08xCJiHUjBwQSPp+PUVZlRDCmwEA84HrSbshpXZZjJlt0YY3FQSD34pdpCfvAMDnByf506OMmFQBjAApRATkEnkEZ9Kg1Wxl3UpnjaQggKRggcY/x6VSVypIUkZ64JGa2pdOeKN4zhw4+QjqSBnkdiKxghEhVgQQeQRjFNGTTuPUlly8h2joCSfyFT2lyEfyySEbgEnof/AK9VpGBOB0HApp5PNME2nc6CJZGBjLHJ9BkD3Aq1bXBt7uFBgqwIJ7jBrHsp3eMAueOCAa0bZVZzNIeI+AB3PeiN7ltpo2JFcy+aCDHGGBBOCeQDVWWKOVyyyBc8lXBBH49KztV1KWARRRyFGxvYg8gdgDWrarObNZJnWSQruKqMEHGcdcE/lzW2j0Zkm1qh1lYRNLuLxsB2U5J+vtWm8UjKCoGcEFexB7Vzh1GHJJRo2Cg5GOpOMds46/QGqmpa3JJEsdu0kb5IkIODx0AINLRIG23qWtT11l0tbKPmRgCxOCFA/kawFLXU3zyEEjJY+g9BUBYsSSSSTkk06MlHV8EDOM/z/nWbd2C0NcRkII1JwoAGe4HrRLctBECThSQAAOfpSRqzMFzg9jnr7UapbFbZSxBI5Hc1NmmbJ6XRMjxuCykEkEkZAPIPasnT5GW6UqSCQRn0BHJpiOVAIJBHGQcVJZkpPuTAJ4GRnA71VzLc1pJS0mMgAjkHv+NEMwMruCewwoJJOOgAyTVaQBQCAMjpzxn6Vq6dAbaLAYiRySzA4x7D2BrRNPYTTW5VW9tJ5lhOUJOMsuOfTOeD25pskLwMQSWGTgnuP/rdKpahIsmtOwGcygH3IwD+ZrYlZIlMc4JHQMCMn0OT3Hf2qWroadmUHnYNFGsYAILEjqew5NWJW8y08xiQUHOTnj0pwiR5bi1DjLASQsSAAwHABPGDnFUpPMMLW7EK5AG09VPXBH6UlZIbbbGwTySMIoSATz78U4zhgROASDgE8lT9euKmihMBHkxrjGC5PJqc2pmaWOaKPGCRIDgg44PvUM1SMZ38liByckg5IwD0FTLcusJD4YMwJIABP5de1VJZMSbVAOcAk8ZPr9KUuDEEBJcEkk4wDnjHtRYm9tDZjvSCFSMsegwfbPp7ds1Jcy3E9mJWRQYiW+o4BHXvmqSShokkAZgD0U8g/TIqy7yJp88zRiNSMBCcgnIGTjuaGV0KV1aRugkiX5iQTj0xUmkgmOeMKSjcMACcDHekt5SYkIIAXIIJ5I9qszXccWjrHbrteRihIyM4OSeOpxgZNNJtXJbSdurMyWMpEEYYIPPqfepLXEsPlsSCh4IODj0zUO8uOTk96u2tm5UkDcCAcDkj61OrBWuR3jRwW0VvEc87ic56Z7/U5qnOSWPcE8VYuoSrEsCMDoR0qF1LKAQQeucdP/rU0D1JbNmAABx7EZou2DTgkkkDk1JFbyRqCYy2eQy4INWY9KkuCXciPI4A5OPftSsx9CKDy5GQSk7GHJXqfx7GrUjQRPDFbwiNSxYkHJYgcZJ5wCQcdKtafYQ2sofJYjpu5FGpW0aXMc8QCoylSo6A5ByB2yBVpWM27lUqCe4p0YAOSCadtBjHIDHnr26Y/rUoEakkYIwMDOT1p2TdwUmlYcLkQRtIRhVUkgc5GDkVSns1Nm86ErMFLmIAYB64HcYHrnNOvSWtZAvGVII9u9PSTLAg+49DVE2uVvDzkyXT7d5KgdcDBJJqZrNklEYBy2SgI5IB5GehxkenrS6UkdpcXiYbaSpTCknGCccA9M4rSE4bAaGTAwQXwnPTIyQaEk1qNNp6BpyNasSoDluCxJGB6D29z1rnLuQvrcobvcY/DIGK6VZyVBNtMAR1UAj9Ca5u+gYau8jK6RtIJMsCDjOTwabSSE7t3Oj1LS7KDNxbrIELYKbshSemDjOM1BHKUUCKMIAcgKe/ryKSDV4LgvEcgOCM5BP1IBz1rIv7qaC6xHKRHsBwMHJOe+Kl2buik7LU021MQRhWfyyeDjJJAPpWfLex31wZCuJQAoP94DoSPXHFZMshc5YknPc0+2gedwqdQc5HX8Kl2egJ9kXMyLJhWwD6jOKgv7Yx3LAPuOASDwRkA496urGycggOOPnXkH3H9aoXQmDkTZLk5J9c9xSSQ5PQqkFT3B/I0Drk8n1NSRsGBRuQeh7g+oqI5Bweop2JHBiKs2g3ybyNwUZx3J7VUzU1rKYpQQcA8H6Uhq19TWFxNsBWMZzggnp+VFzaRyqsrAxuThgvfPrUaF2UgMTk8Y6Y9aJ2Z7ZgJCpUHcQMkjuKS1Zq7WuZRUgnGSR6D9atWts08pckKoIJJ/pS7RFZFYiGkkIDlc5A9B7dM1o6cqoGU4JGKppoySuxjQOzEpLjsAQcVWnikIEbgEg5HOCP8RW2HRSASBntmqWpRgyAgYJFTYtoxZAQBjoeaYAMEZ69Ks3MRRfmBBxkZHUVS3E0Ih6EgLmRShO4YxjtitKSSbkAgD1A5NZcT7JVY5IB5A9O9XbpoY0BR9xYcAMcAep9PpQ0NOyKxIMhOSQD1PemyHccgHFN5JAyPSnSHAABJx14HWnYVya2nkT5FcgE54PQ0+4fKkGTJPvk0tpal8k2zzAEdGAAPcE0l4oQiMQRxHOTtcsfxNPl0uF3sVkO0g+netu1hWcoqFgxAJIQlemeT0FYg5JAz1rSgYOBHKZpYyBtgTI3kdz6ChJN6ibaWgX8C7FMEiyljgqpyVOcY4HIPbFVpLB4FDXLrDkEhSct+Q/qa2YpXtpBHcSRWcT4zDCA7gVj3VvN9qZJyy45BcEHB5Bx2yDVtJajTT33IYlKzqVIYA/Qmrm4gEAn0IA6ioI/LiyVBY5wGYcgetSIQzYLH6dqzaNEmhl0yeWBjknqKp5AGAOtaktrHOoCECUAhQTgE5zj8s1RNswlEZVgwGXGOV/D6UkmldkzTT1ICc0+IqJFLkhQQSVGTj2pZIigUkEAg9QRyOtRkmmQaN9fRyhTbknBB+YYII9aIjcXIdbiVkVhxnjnPYelZxUqSCCCOoPatCFy0ShiF9x3pN2KTu9S1ptoIZCzvuDDG3Bxj3qDVlhi2QxDBUkkY6DAxz3q1E6rgKSx78k1W1aItdRyN9xkA98g4IoTKaSWhlinkFQQRjIB5HansoASPaQQCT688j9KkaEupYjAUADjn2HFFzMgFTOvlwgYwW685OB0yO1T29vhQWBGOcYBHTIz1z9KQQq8jmUkZJwAfx9KLhYrCJiwGCCexqdICGYsD8oztI5PqAavWsAJGCCTyzEcAeg9/erbwqxzjBBBJx3qbjsYmC2M844xSSJgkA5HQHOc1buY/LkRFBweeSMnn2/rUTxHHIAPc00xWAMQcSqSOpFIfLBzjKZOBnkimKJAuSCQOnGRTWYt3BIGAAKBEjuGXAQAA8EdcU1ByRkY9Qc/hTADkkkgnp70+IdSQePfGfamBIYiGBBBVuwPJFPK7FGAcknAI5FBYEYAIB6D+f60bmwRkEkcelK4BuQqTtBJOCQMH61VQgFgQQpJGSOMZ7U8OQ2SScdDjrilkXIEmMDAIGeBTGIXKEHG4Hr/AJ9aCuSCGBIPGe49CKUKAwIJyQMgflTsKMMBz04oAgcnOQTlun0ppbavBIJyDVh0yMgE9iAOR+FVHOWOOnahCGk8ikzmg0gpgKalibKkEnA5AB496hPNKCQRg4oA14p40tCsMil8/wAagEDGSBxg9+tZTMZHMjHJJyTSFyQQTkGkpgODYBGKUHFRg08cigBc1PbMFmU+pxUApclcMOxBoGtzoI2JUD1GKlijEceFHuT3J9TVaxfzYw2QR0FWXcAH2qUrGu5malGVkEinAOQc9uOcU+3h3BAMEAZGPfmo7lTdK20EhOQB3JIH6AVdsVjt5RFJIcsBgsQBnuB6eoz1oavZErRstxrgY6VKBjsDSuu04IwaeqggkkAAZJJwAPU0F3KN/MVnXBx5UTSH6ngfoDWdcWsYsEkfcLjAJbOQc84I7YqzOTLb3E5BxL93I/gHA/MZNLcYmhIA4OcU3oiVq2c+RTe/NWWgJJAPIOMGi1tzNIQcgA4OBkihK5m9CzYCNIzIScscYx1x6VoRl3GQuwZ6kEAfh6/WmwfugAgAKgjAwcZHce2c+nNWY1LHcACSScjGQCeg9eD6+hrRKwm3sZGsRlZUbOQykZJznFbtjcM9ssinOcHFUNXh82yEig5jIwvcAAZye+KXRJd1qF/ukg0LRi6E+oXIgcvuABG4AgnPOCB71zMjF3LEAFiSQO2ea6PWYC9g5UZMR3D6dDXMmpk+g0OGCCScYFTRvH9mlR/Z4z7g4I/EHP4CoAeKBUgawlIhBYZwAQwPI471DLetcxyCQ5IAwce/T8sVC74tQMnJABpq4NsTgAknJq2JNkIztJAJA6n0qezOSaiV1FvIpzuJXAx2Gc0RPtzzjioLTs7l8AtcQgkcsOM9hya3FYhEbGc5BHr1Fc9p+XuwSc7QT/SuhIxEeQADu+nv+lWlZEyd2cvFKRciVgWIO4j1PX+ddXAwu4f3ttJGCBjzMDJx1wDkD3xWVYW0csRaVSWlJc54zzkVqWzlpQAARjqDnIxTSaQnqyKSKIQXTSNmMExlRycDABx34Oaz10+6EKN5ZVQgbc2BggdMHB6+1dNbLHBuFuoUuS5Y8kk9Tnt24HAqG9Quvlg5Y/MR1JHahpWKT1MJhIyqwIyQCQRwcimSyPbRtISASMBQOAOmTV1oCTUg0qO9jMcoKnGRIOo+o6EZrFas2bsjmFQPOAwOzPOODj2zUhRQpKZK5xknOK0BpbW0zK8iuAeGXuPcHpSXkAAEiADJCuAOuen45FXYyKtmzo+AQATjBGRmrV/OfsSxserdBwBiq0RKyAEEZ6ZqbVEBEZBwME1HUvZESKVi+p61Pp0RmuugKxKSAemSMDP4A1WiYmLb14JGe1XdIXMblsgSjnBwcdMVtGSaszJpp3RQYlbkny9iOcgdR+BrotOMYs4gWAZjt9yfT64qusGJDHMsnkAER+WoOB755qSNI95SHzGdQQoAAOcZwQDwep759KpU1e6YnNpWsSXenmUggbiCCR2NMikiTWbiVsLHbRBPYE8nHqeSMVctLkMJFmkLFRvJAHA9MDoRzwea515jPcTTYIWWQuB6Anj9KShd2G5WVy35o82URSyRRFhhTEGwT0A74qcTTxM4a5jAQkEm3OBjGehqokDm4jIBMbAMTg4yM4GauwGN7S5ExbaZCSQDkDIwQMc1LVm0i0k0mwhnlaUgyRSLyAUQqQeOoJ9DVi7ZRaZfkIQfXBzis64mmEq7ZpAWyQXAywyMEgj+lQzSzuFjeYkMQCAAAe/QdelSnrYbjpe5oRyicENGACM5Hr9aSGURRjYMuTyMHpUEDFQA4G0AgDI5qYMViTZjJJJ+lWZhekPaFmABIOfpg1TgbEaknsMk/Sprxz5UhJyQh47Diq1qAbaMkAnAqW7FJXJQ4ubny4LqRCFIYRqSCc9OKX+z492X+0ue5IVf5nNUdOybqXAJyTwAx7+gIrSCbcERAf8AbBB/M5qopNXYKTSsmQDT48kI1yPYIG/UGmQQxyKxkJkGSAWJ6A46VYk2GQEhTnsViP6AiqVsFKo/mEEE5A4GMntUzSWxcZNuz1FubREIZMgE8EHGD2warXZ8yMSHiRTtf39D/PPvVuSIFZCZCcj7p6fWqsbC5Xy2ADkbd3YjsT7j9ai9gaWxSJrT026itVwwIkcgAgdvr7ms94mRyGByDgkdM1ZsRGZiGUFsZQk4wRTZC0ZovcTz3ptzbjYMgHBz04OfQ+lRXaCWLBBBUnAPUHuDVm2lmZh8hVQOWZskn0A5pqxi8vnjQZLMACTgE455pdbo0a0MIqyEAgjIyMjGR60xh8x9+a9NXT7W60pbG6HmgAYIxlSO4Ncbr3h650rEmTLbdnC4K+xq2tDExBjqRn2q1HZzzxCRApBzgZwRg46VVFAODkZB9RSAuh2VQpJGADweCCODRJOBFJgcYxn3PH8s1DFKCqRsAdpOGJ4APOD7Z5/E0txJGVVUORuLHjjjgD8sn8aLdSru1iNJCvQ1esSsiOGJyMVUkngeMgWoRiOCGOAfpT7GPJM7SCONOpxkn2Ao3BOzNQRxqASSeADkng1LJFAscZUBSoPOOTVeOWBgCSSQAQhB4z+lStOAo6YAyc1KV3Y0bSVyneASRhVYZB6ms9rcqQPMjJPYHp+dXpGjupTiMqWOAqngVFqOnT6fKBIMo33XByD6jPY1VmQ7FMoVxuBGeh7GmgEnA65qUOxUggFT1FPActGFAyQQCSBkdMH3FIl6bEQbDAkA4PQ9DUgikcEpGSAQCRzgngCkO+B1yASeQDggj3qZFC3ADQl1Y52KxAP4/XFNJN6gXorJ0th5tlIWAJJknCjPsM5rNnIMhKoEH91SSBWmIV7afbr7vOSaqrFGXZnuIYACQAoLE4449q0aukkJMgt1fzAVEmQeqKSR9Kv5MaZaS7jBA8wtHg49AfcmnQNBFkRXt2M9fLhokKvkebfHcCAZQcA0JWVxN3ZbgQpCGVLewjPJmnO+Vqh1KOOeETpJPMyHEksuBkHpgdQAapIjLiVpFlDHAcHJJ9CO1X4JB0YAqwIIPcHqKmU2tLGkIrczQgABHboPSnjBIyO/pzTpojBI6AFgp49x2P5VESGIyQQOzcH8DTNnK2yJ9y7dvJyex6VYDx3CiOUEnAAcnkD0JHUdevNUfvsApOAOSRzViHBY5ZQFBIDdCR29zRe5ejWqM25Zi/ltxsyMDgDBqJcAgkZFXb6J5JTMi7lIGSoAwQMHgVRPHB61D0ZytWbRIZMngADrinJIzSAA8A9O1QirFohJLEew+tCV3YluyuaEDqoGAabqU4e3iC5DK2QehHFAAHJ4GM1SvCTPj0AGKpxSQlNt2EEwJG8ZIAGehq5FPAcbywBIOcdxj+VZuc1IsgXHBJxjJqGkyk7G0W3yErwoPBzkH3pAgY5JAJGOuR+FUbKc7fLJAOcj/CroBJGCBms2rMpaonjARQABknoO9SFiDgE+vXrUOQtMdzjIIz796RQkvlK5LHnOcdvSopmjYHaMHHUd6bK5bOQAR0yOlRHAPXBHXHemiGyHdhBjnI5IJ/I0HkAkcdOOtT25LQkEgr6Y5qMxbcAHIz0PXFVdEjYmBOCMgcgHqD7VKSDxt4oSNDwTwOpFDAAAdxwaAGFc4PQgjBqQbmwmCMdSB0pqgFeBk5pxYBCACCDyPrRcBgBBIY5B457elP2jIAJxTchiP5mlIIwR06kU1qMQoAd5wSBgD1qPcAT0GOAD2qY4xgkkHvnpURQMxwQSex/nQA0vhSSRkDAIqoTVmcFYgOMkgcDHSqmM9TTQhTnGaaKeSvlEY5znP9KZQAtGKKAaAF4pCaKDQMBTh0FMFOycUAOBp6qZCEUZLEACogatacQLoE9ACaYJXZtQRCCFYx0UY+vvVS/uhGpA5JHAq6QJF4JB9jWVe2s6u8mQUx1A/Q1O5q20tC1pxBtgxIAAJJPP1NNgvBP5hIAGcAHPI7ZHeqUFwRCIFIw5wTjOB6e+TUltaTK5LpIgIGDjAJz700tbkXui6MDG2aWMZ4UScD6Ag1JkOcSySOOCFc8cd8f/AFqgEB5w5/mf0xTCroCQc46kdvr3FUIt3TBraQdyDg4J7eppsBzbr9Kqyk+SxJBIBPBJAP8Aj9cVZtjmAVMi4lcIDK4wOQKdZKEuJjgZOCPyNAJE7Z9KWMlZnIIAI7+2TVLZEPdluCZRFlgMlgTyAR1GDjrj8eaW3Y5cgYBPAxgkY6mmbQJCSQQCATnoOeelCkjcQSB1AOAR7+nrx9PWrILUj4UnjJHU96zdLLLJcZwFEhwB2J/pirwAbeOoOCO46fzqnEvk3rFQPmXkdjg0gNbAdMNyCCCD0IPBH5Vxs8RgnkiPVCR9cGuxiKtHkLgHuD0P07VzWtJt1KU/3gG/TBpS2GigKWkFKBnPsM1AGjHDHLDHuYHIHBPIqO5jCJ8pBGOgNWbbAgXJ5AHBHtTLwEqRjGBira0EmmzMNANDcfgcUgNQM0tKXmRj7D+tbOpyCOwcM2CwKgDBzkcVk6OQwlX3BrT1Fd8FsnYzAEEdgCcZrRbAxsE5MYBGCAMjHGcdau26hUz3bk1StlJXBI4YitAjAGO1MSJ43HmHJwAMk1PEm9mkY8scAf3R2H1qghIjcnqxHHoOP8KliuSp4BNJsZckt4zyQcnqQcU8QAREKSMjqeopqToy8mgTqpwDwaVkO7tYwrkkzShhhlOMfSs65YF4VyctIMj1wa0boiS9uSCCC5A/AAfzBqlvCyuSDgLtyOvJyf5CgVw10BPIYYyQf0xis2WUzhckhwMY9f8A69XNfmLTwxjosQJHuSaz3IjKEDkcnJ61LSuNN2sTW5+bYRk9MGtu0XYAcY4AArI0xN8pXo7AEMRnBzn+Wa3ooiCQRx2JppW1Bu5YTHcUiWcUcpmUkNkkAngE9SPejcIhljz2Hc1BdXvkwmQjJ6Kvqaq9hWuO1WZ002cg4JG0Ee5xWHGjhFwoIwOc9Knkmu54wLhhtbouOPqRSSM8AEbgYZchh/LFSqjT0K9mmtSSGCNjkhgTySrkfyNWDARjFzcgdh5p/njNVYCWAByBV3JCgnsMCi99WFrbFGRAlyCAScHJJJJPuTyaZc5DIDx1NTypiQEnk8mq10waYAHgDFR1LvoSo5IwSSKlDEYAJHpUMZ4AFSe5rRGQt0xMLEnOVIqPToJGt1JBAxjJpTIDkN1BGPfNXkxgAMQBwBnIqZFwRnx2IglMj4kBJJAyCATWgsUGQVhjHvtH+FErhQWIyQMk560B4yoKHBPJHpVQd1YUlZhOieSxCJwPQVgW8ywuVc4XOQ2M4P09DW9IQyEZ6jFcxJ1JPrRNaoSdtUXpZ0IxFklurYxUYcwEMpwxPXGSB7VFb8kAnpmopHLOT26AegrO2pTbepPNOrkkAgk5JPUn3qIkhgVOCOhFMJBFAPGKZNy8mozOnl5CkjkgcmrYkFpp0E4z5ruT74zj88A4rJjBJ464zXTGwFzYRxscExAA/wB04BB/PrTSuxtu2prQSxzRCSOQurAEEVajunRQBISDwcEnPtXF6deS6bdtbz5jQnDj+6T3Fb6TlVKkFiDkAdOe+fStEyS1e6Zp19IJJbZQwBBMZ2E/XFUz4d0ouvEoGecS/wD1qnDysOcAUoctwgB98cUaBZlafwvpkrZtZbmL2bDCqtz4VgitjJ/aDB17NEMfoa1QxVgXfkc4FVtSleURRxjILEk+46D9SaTtYEtTnRolwJMSSRLH3cHd+Q61aFpaqgh2yuvdy4Bz6gY/TmkvL5ba4MMiFyoGSpHBI6fhUEd+ijcIiVJxgkA/nis9TRcq3IzGBdShDkKcD3HT8+KkZiIW9SDVaJyJBg4yMA/qKdHKWOCAMdCTVpK9zNsLGQpdRsCQRkgj1xW0WFzbtDM2VYY+hHQj0Irn3zBNweFOQfUZrXilBANNBJ31Mue3e2kKMQRng1ESSoBJwDnHocdf5Vc1dj9qUZyCMiqROahpJ6DTutRqfNMAeSSP/r1YdgZfmj3jGMZxz65qG3AE5JGMZ49KWQnzDgYAHJ9aS3H0LMcavlRDCucgEsSRVmCOaKMJGUUDqwiw5+hNZsExhlyScHgitKOYbcg8diDkU3J30GkmtR4lkLEGe+BHAYAAEYp7GXGVu5znqrgEEelVZLsIcEE844xSC6D4AzknAGD/APqo5n2CyXUsMqFSCkYJxkqMZI706MInTgVTE5ZsAYOcHNDswYjOQOhHcVNm9y01eyLF5IGlTB52gH8zj9KqucqQRz2NIGyCW5JpQMgnnHSrWisapaaiQsAw4796tgqCTnB6jioEg3guTtRRyc459B70/wAtVCthiM87u/pSvbQTkk7MsRSFQTgEA8YGMGiURuDJKqkAEkkA/rUmN0OVHI5AHFZd7IzMUYsAOg7E+ufQVLV3cyk1e9ioBk8DGT0Har8ShY8Dtg1TiG6QegrQQdB6itIrqYSY4uEUk9Ox9Pw71SvWVpgUMZAABKAgZ57etWyARhhnFUJ8CQ4GB6ChrW4osjFBIwMUlOjQytgEDAzk9KhlgjbWBBII7itO3uvMGCeQOSeM1mMrI2GBB64PenI7KQVOCO9DSaGnZmuGzzyT2prOfbIqCNi0YI4JHPpTu+Mms7WLuOkIYHPUYFQkYwSDipAwzyCcU1zuHOfaqRLGhXXOMAHtnrShgQSTwOvqKc2DwATzwSc0ADYQAMng0EjQwAIHJpzI5QHAGTwO9AUrgDnPFKzbQAMYHvnFDsDGbSAASQe/HSn4OVIbjGCCOtM83dkYzil3AjrzyBz0oQCgAZOSRTckk88mmkYz1zSEgDJOMcZpjHggYz6Zz3oJIIIwQehApAORjn1HrTSSCRwM8AH1oAJUDqcnBHIx2qq8TLzjI7EVd6MMHBBycd+KQkZycc0AUAcUHB6in3BHmnA44qPNMBQuatW1hJcqXUqFBxkk8n2FVA1aljPst1APAyTg0m7IaSb1K8mnPHIVM0QI/vEjj8RVRhgkZBwcZByD9K2ZbjKEtgqOSGQMB7+1ZEziSVmACgnICjAH0FCdxtJbDBRnFFNNMgdupVYqwKnBHQimCnhRgknkdh1NAzQt9QCnDH8cYrQivInAwwJrCRsEHAJAOMjI/wAinsuGBeNgTgkkYJ4+n0NFhqTRtCGEXCSKiqRkggcc96JmETZUlXb3PI78dxWVLHLDFE00hUS5IUHJ24GD16HJAp1mcggk8c8k9KLaj5tLI1EJI5B/LFPKg4ODke/NVkO3kAfXbn+dShsjOM/8B/wqiRLlC0LKDgkEDPGKjsmIiCMMMOCPQjipSxPAPPsSP0NQ2yFZ5SQAC2QB2yKTRUXqEvyXPPQinQKWYuwABOAOvA70y84mjOcAnBPoKuAAKMDAHAFVHVCnuORQM4A/AVIB0FMDAEA96cDjoelMgR8rggng8j1FVJmKajbsQdhBBPYZ6Zq8SAMnkd81Bw8oA6AEgkUwLEZaJs4Ug9RnB/Cua1SYzahMx7NtHsBxXRoVIMUwBwMhsZJH19q5W4cSTyODkMxIPsTUyGhgqe2h81iOw6gnHFQCr1opWItwAecmpW4MuRqEABPAGBg5pZEDISQenFEDzXEbtBamQRDLuOij3PaiOcNJ5cg2P0wen51dxW6mPMhVyMY71GK0dShUASRkHBwR9elZ9Q1ZjNHRmIuHGcAgEitq+XNohHVZUIOffH8jWHpDAXRBGQykfQgjFbeosY9NkZeq4I7jgjtVLYGQQSETuqfwnJyOKsG9DkRgESMQMdcDPJB9AM1WspXltxLIACwyAOmO1M01hc3ckuMBTtBP6n8s0k22VZJamyBmMDHXmgKBQ80MZwzYJGeRjIHeokuInOWcADoCcE1TJRMCSDg4A6k9BUF7Mbe2eRQSwGAD1JPTNWFdHICsCe2DwKpar5axRoZFLs2QoOSQOpxSApRZSMZYk9ye57n86rEmQHnkkgY+tWQxEDkEgAEnjJHFQghWQ44HJHsBQBT1R997K3YNtH0AxUGRIHZgTgYHtQRIshaYHnJyfWmo+OBwGIzUgXNPkCybpCVUDkg4x2FbMV5bZAFxGgPUs2T+vArEhIG4kgAnj361I6qRhgMZ71aWgm7M6iOGFhlSHz3BBrL1hAtxAApGAT2I69qoxWDIhmA8kLyWJ2kZ6cdalllVjGGkaQgcuRgEH0zyfxFJp2LhZsmRwQMgNjofSkvHEsCAgfKTjHJBNQxomH2sQMdSaf5TeS+wGUgZwoyc9B+prJXubvbUoDUZVODGnBwa0LW7hlyQHZ1GSoGPx5rDAIJBBBBwQeCDTwCrAgkEcgg4Iq1c57mrM5eUsQVHYE9qqyDMmcjkY59qZbvgSFiSfc5NRmY7QO+cnIzU9bl3TVi9GpAyaSRmbgAgeuKpCYk85z2I4INTLcjbmXCkcfdJJ/KrTTIaJSpKgMQSOhwQfp71ZRplYYKBCepHNZ5njkbABKDktjAA9hnrUwk84EREAA9GAJx2zSZcGWmMz5EhQocgY4NSOs4wWEbEdAAQSPY5Iz9fzrOupTFD5bEFmGMAYAH0FMjnLxAOxYdwScfl0og0rhPV2RelnBgcg4deCCMEH3HrWNMuJAB6Cgs6k85HIoDZIYnkdDQ3chE8EQAIZgpPB9qjltXX7pDDtg8mgZkYDBJPSr0mnOloZWYrjkqeuKm9ikroygSODRnBzTp1CvwcgjrTKZJasMG6TcAV6HJxjPAP54rrbA7rdVJyVB/LJArickIBngnJ/CtuDUniitp4wGdSRIMnDA4yCMcHIyCKpOwWvobd3ZQXigTRhiBgN0IHsRWcBPYSBGw0KgAZOTj29PpWvaXMN7CJrckjOCGGCp9D/iKq6io82LHoc1bWl0Jb2YLdrNwuSB2PFOuZGXTZpYJQs8YyEK8EDqAR3xzUYtBOA0beXMOoHAJ9abOZkgkhkjAd1Khj0yRjn8+1SrrcbOebUrx85nIz6AD9cU5NTvkyFuWGRjOBnHsccVUdGjYxsCCpwQaQMAeaVxC7SRg04AiIA9iaacEZBwRRkkUAPjcKQSAcetODAyZHfkVXBIJ96kRiygdxQmDQsoBPP4Vet2ygye2TVA/MRU0bspAJUD3BOaE7O4rXJtVUEQODk4IqgTV+QidAHIABypUZNUpF2gHqCMj3pNpu5STSCNi0pPcikZyrkcEE9D0NLbDLn2FMc5cn3pD6CdTk0uTnjikHBpQcmmSPAAII6Y/WpFzkEDODkn0qMCpFJHrj0qkgY+PCSDcCwPTHXNWCFaPIAKKcE+56D3qONgVKNjCjIz39allkQW5CknJAGT+PT6UtmVB6pkWzdJgHAzz7U/aFBJGRkDA9zjNT21jc3QJt4mdRwxUcZp0ttcWksS3MJQkgg9mI6DNVZ2udDfRPUeSI1EYBABOQcYz0JoA3gqBw3Ax/OpVt5pyDtAB5LZ981OUjtoycgkcHPUmsVcxtd3ZHgQw44HFYF7L5twSMYHAx3x3rTvJ3aNycjAyMdBWKeTTSJbuyxarkEnucVcBwAR2qGJQsSj2qUHqPxFapWRi3djpMFazpTmQgduKuyMApzjis8nJJPU0SY4oSrsLRwWhkYAu5IA9QD/Kq0EXnTLHuC7jjJ6ClmgaOURgiT+6VOc57D39qzsWhJXEshcDAwABnOKaDirFvaO8oEyvHHnDHGCPoD1Na9taaejEjLnOQJOQPoMYpoCtBZyeQhICgjIyRzn2qcWRIG58Z6YFaJJY4A47+9IShJORjpgnj8KVkO7M4aeQ2SxIHp1psluAeOnqetaQZBnJyAeSOgqOQAkkAYx1ppIRjKpU5JyDyARjinkEEkA89fQUzIHIBGffGDQFJGC+R2OeQancYm4k85/PFGRkj8Qc0/kLhuOccjvURGBggj0osIdtA5BGTQMk5wAfXPamDgYFAOM5PUUIBxBDEkijIzx3GDk8UKQwAAIPqRTTxJjIGORn0oGOIKkjv157U0sN3IzinmNjxkEg8tng/SgZAIcAA4oAQnccknHQc01nUKBgc+hwaZO4XAUckYJI7elIVKnBIBIBAz1B6UAQykFuM9Oc1HUsgO7kYOKjIpiG04Eg5BIPqKMUYFACtI7ABiTgYplOwKPagYU006m0CFWrUd0UtGgMcZDMGDkfMpHofT61XicJIGKhwOdrdD9aUgFQwIzkgj+WB6UwHGQl9xOSTnPvUxnM4JuJnZs5BOScegOcCmW8ccrhZJhECDyQcA44yfQ0yTAb5eAOM5yCe5B9KLgPWFmR5MBo4xgknGM9B+Z6VPZqwI2gnI5wef05qmSSpIBAyMgE4z2/rTQxU5BIPsaLgbgV8kGM5HXIJpwLDggj3wRWIJ5QciRgfrTzNMRzI354ouBsBizbQSSei5yfy60RkrcSKwIIxwQR296xWlkZcNJIR6FiRV7Smd5H3MWwAOTnHWhu6KjuSX/zSoAMnB/Opre8QIEkJBHBbGR9ar3bYv1TvgYz75oKhWKnvggYxTjoglqy8ZkJBVwe+QacLiMAEuM1mMowSuQRUXmyAgBuPcA022ibGuZ4yctIregzwKIpkMwbeBjIIzngjj9azdzkZyQPqBU9swRmdgQOBnk0Jha5o+dG0LxmQKQDgnsSCMiudW1A2iWVYiQCAQTwe5x0rYuZIXiSQkEKcgEdTjAz+eaitYWlUsxBAORuAOD3NS3dlJNlNtKmRBI8kQQ45BJAz06CkuS8MYhYAZAIZSCGHqD6cVryWpMYPmmQDqp4yPbFZF8B5gKjgEDGMcduKlOw3G2pChIGATjOSASBn/Ggud3IOfUnNWRBHkEEknkgVagggSU5XJAJGe3HejmHyaFGaQzR7SAo6gAY5qljFWIiSME0stvtjWQEZPVfx7VTdybFjSyBljjCnqRwBitS8njntHjMkbBhg8EH2xx1zWJbXDKJAABuJJOOn0q7HIZSqkAgkHI9qL2VhqKerLE4KWYjQ7SRgH0FVdJBilkDEmMjBwcDOeuPXFWLqeNSysDkADgAjpRpMYaEtnAYkjJx04px3FInYl2BcliBjJAyacGAkTjkEYyBUjLGpILEH0Iqu7BSCMkA9zWiMmTEK2MgAg9h1qpfBQ0MiAAA4ORg5NW43kbBBPPOAM1HqEbPbnIIORyRjvnik7WGr3GxjAJLHGOQQKqSsFYALkAZIFSSShQFBJA7mqkU8aS5mIGDxxn8axbubJJE8UqyEqygE9m7026jCR5SGMZwCQASB/SlvJ7dkCg5JwQQKljdZ4wAOGABHpSu0NpFWFcgjA+mM1cs1RJcscHICgDJ6ZyPTGOo9eKqQAhiCcnOKshioJAyI0JBHVSTjPuOBW6ehi1qOnc3DRM0q4diCmTjjHJz1J9arGU4fLAhQAMemf/r1MAQbcHy2xuOcjnjPPNV1QtDKSgIyBleSOcUPVWGnZ3JAATkOQOvUcVLHOIUVgSQSSVzjdg9CfTn86rLbu0e8ghMgFscHnHHr+FSuCyoqhXWNB0OCcnP1rOK1uzSUrqyNCS2iv4suxZ8DE3eLsFf1H6ismSA28jRuAGU4ODkH3B7j3q+JBHJNkGJmyQCeCAMYOexPeoNSz9qDkYDAZAGACCQQB6CtHtcztrYieMpGsiAFwSRgZJ46cUyzjCMS+MADk+9XNMZ3u4SBkISxPpnIA/HNV7eXfCfMQ4XgEDg471izVJXLkTW64kXywP7xAqnq+GkDLghgCSOQeetTAwGAgqeSCBjAP41DqjAW8Ajj2xkkg5GSR1GKFuOWxnAkkDPA5xSbmViQSDjmmg4OaCcnNMyFLFjkkk+9PjbAI9Kj4pynB56GgAJwSPenQANMgPQkA0x+uaEcowZcZU5GRnmgFublvEySEARqCDgjAOe1WYFk8t0uGDowI29f1rP8ySWGJ4hGcg5LDOParg8xVUtjJ6hRx+FSdCsY2oWzWzoDnLAnJ+uOKqVsarp9w7m5iRpIgoLEHJWsemncxkrMcWBUADBGcnPX/wCvVqxbcHiPUjI+opradeJD5zW0oixkttOMUlvmKVJD2P6VS3J1Rp6ZeyWlxH82IXfDg9s8ZrYvHAmBdgAOAc9eawo4gZVUjILD8eakv5We7cZOF4AP6/rVdLDfc3IsupkijlYrk5UZGBwTke4NWleO9tHiYjeo3Ed8DkH/AOuKz7a/tVXK+VFgAhWByrAjGcDJwQTxxVFrkrO8lrmMZIAIzgEY5Hv1xVOyJvcqa40SziONlkAGdynJU9wT0NZWc1rlhcuXlG5nOTgdT3P9ao3lqIfnUEA1Li1qgTuVWOBgU6M5BFIUBGVkB9jwaEyDzUoBWHIGKchAJFBGTx3qSOEt0xk9jQCI84JFbFpFAYF3IpOMknmsl1KkgjBFaVs0QIIyNw5A5pMuCux9zaxmMvBg46qDxWdAAyvGwyO3sa1Y2iQMVyT0POcVl25BmYnqSev1qSpKzQ2FAkhAPB6GoGQoxDDkGtB0CsDnjPNRMCxAbAI/UU0yWtCkRigGrTRDBJA/DioVQEkYP4Gq0Js0ItPBqZIAezD8jUgtQe7/AJAU00uomm+hWZiCCODUkUTzzRxryzkAAdMmnOojkAU4IGTuI4+lb+hQRlnlYxmVRgKMZUHqSPenZNgm0alpEljaJAgyFGSem4nqap6rfyLF5QwA/UH2rRIDDnqKje3jkGHUEehGa1adrISet2c/aNM0wEOc55znGPU1dlt0MmXmJOOgAAH51rxW0aDCqAPYYpZLONwSeCB1HFZ8hTnc5y+tAtjIUEhYgAKcHJJAxxWbdaa1n5ZZw5YHOBgAjHFdCUKyiPgEc5BABH+e2Kp6qmVSM+5/pULQGrmSB8g+lKcjB9KeEkxgAEUGKTH3T+YNWmjNplW4b5SB3qrVq5QhckEYPcVVNQ3qWlZCg4INb+lW6vaiZ8DcSMkdQDxzjisAGuutLTyLSEAlSoBIPQk8n6cmkNED2+SdrAjsRzTYoPKJLAFu2RjFXgHJPJHPXIIPuOKUpJggSA+nGMU7sLFZZAVyCBgjIz/KgsDkADk9SKslDj5gCfUgGoTCCMbSvPJPGf1xRcVhhIAwQAM9B1NNyCTwcHsak8hQ33j04zjFI0AKnEoB9xTugsYW4Ejg4AH/AOuggDHAJxUjqAAAcnHIBzmmmOQrkAYAySD0HqazAQAkkZwAcjn2pRknAIIPTjpTATxn8KcMEE4IOOec/jTuA3J3HBAAPWm7MsQOPTFOJBIAPAHfuaDkDIxkfn7YoQw4AzgE56dPxoLBiAQARx6HNNAyRklSOo9v6Uq5ABBGc9T3oACzFRjJwMD3pgchwSDjPp1p5yABjjHGOuaYCcgHBxQA6QYyGAYdQSORUJB3bgAQOoPQj3qwSMjceDx6VHISpbacAAnpnJ5/xoArOSzEnj0Gc4HpTcU4gAU2mIKKD1FHc0AAqzaQJNv3g8YwQarCrVuRFFycFzn6Ad6T2KS1IbmIRNgEkHpnrUcYy4HOM5OKdPIZJCc8dBTrYZLEDJA4FC2E99CN1KOQe38qVMFhuyBnkjqBT50O4EA8jnjpTI+GIPcUwHYyCNxJHAB4yP8APanoVicllWUAHHPGexI7/SmkA0+2wZQGAIYYGR0NAJXISScgZOTz70CNyMhCR9DWzBEq8gCrBPykUrlqBzwRvQ0oUjsa2rcAKD6kmrK4xRcOQ5w5rQ063d4jIshQ5wMdwKt3axmIkoCQODioEnFraoARnGT+JouCjZ3ZXu0db5AzZYgHPtzUoUCUHJJIzgnNVDdGW8EjDAwF+gqxHgOnzAkAjgjpTTsCSaZYcAgnHOOwqlOoBBHHIzmr7MStUbpuCKd7icbFgKAMnk1NACI+gAz1NQwtuiUjuBVlyAo44AqW9CkrakNzlmUYGDwAefyqyY5EjC25wB1ycH+RzVC7YboyGPUYHSrp8x0DryM8qDyR7UkUrMlJuVWPaAcjngf1NZN5kzTA44OTjpWmHkUCRsrGoxliMn2wCazMFwzt3JJ/OhsHqrBayhyoclSvAOcfrVy5eNYyIjlyCC3/ANfuapCH5SVHIqVWDKMc54wKltPYFe1mVoEBYbjgE4J7Cr81kDCZILiOYDkrghh9AeD9Ac0sMAVcEDJOSPStGJ1KbWAIIxWcptO6BRVrHNIpSUggjtzWhY4RmkY5wMAVpX1pHdRPOW23EakucEiUAcHjoQMDNY0bhQR1BArWMlJXRNrMdqEoediMgHAOOvA5resVjEKKQCgGARg84rl5jk/U1r2p2qCCQR3BIq07EtXZsTwlYyWbOO2CayJGBlCAjI5wBjH4GpjPJGoCyHAOQDyBVEXrPektHGxXIBxjg9R3zVqSIcGjYgSQKDuk5GQARj9KffQj7O4ZiWxkZqot7MFCoEUAYORkkfhioLy7kMZBcAkk8AZAPuefai99EFrK7KMhIIIOSKQRRvksSMkYNNDAsGHTBJp0bAkgjIIwRWTVmbRaZYnhjPlloyCBtA6ZxSWxAPAwOlNkMcUZZBk4wDii3cMAM4IIyKRTaJp4syAqCS/BA9fX8qhKjY4Qlh5eQQcEDNOeQhihOOwYHkZFNJDq5MZyQFBU4IA7mtk7KzMWru6GsxRgDHklTjJxkkYH65oChFIKFf3gAKnPTNNdg98gBLhQAQTjgDtQpBZCMx7iSCTkHnvTTuQWHLkmNTvAycE8ksePyzUzWpLOAqMSQAEJJwMZxkVXMm6fIKAl+GUcLjjOPSo/PdF8xZMHOAQcnPrQ21sikk9ywFPlytlQVk4BIJwTmtCSzF+cSXOArkkqvIyBkA9OcCs4bwkwEYG5A2SevAOeTWjYMRCCSMtyQOmMAU29BdRJ1gsLcR28WwsSS7NknHGM+n4CqUjM9uhySQSeex9PyAqbUWzIgzyAaIoi1kADy2SD6EHA/Dis2WnZlZGJGApB9+g96sSTBVSJkDKEGVYAg8nnmo4IJJZgpBUZyxx0Hf8AHtUmpKQySAYGNvsOeKlLqVJ30LP9iadfwLJEWtpGHO3lc/Q1z1/YT6dcGGcDOMqVOQw9Qa2tLuSFZcng5ArRuI4tQtTbz/VWxkofUf1HcVW5mcUDSkk9STU11ay2k7QzLh1/IjsQe4NV6QhSc0CkNT2UK3F0kbkhSckjrgDJx70DJrCeaOQRx8hj0PY+orRSSRyCx+mKr6MizXcshTAVSVGMgEnFaNtAEwTzt4Ge5HGazk0maQbtqSm/bTrcy9XJwFJxk+n0HU1mWpFzcvdTRo7gg4CADPrgccUmss0l3FEpxhQB7EmtOS1CRRxwkqEGBjv7n3PWkmkrvdhu9ehI98WRkIAYKSSOgFZk9tHcoGh2rL0I6Bv8DWpb6eskbrOSVcYOM56YHPtjIrCbzLK9aGVuUOCexHY/iMGqTvsNtPRkqLLHFiVCkiEYJ6H0IPQ0XIM8hmjJbfglc4we4z9a3LOeMW6EAMWGSSAR9KTUtklsJESNChySoAyDxj88Vs02rkJq9jnzASoKpyeuTnFWoLAhPMJbI52g9fbilRvlxyW/ugHOfrjH61eiUNGY3JAYckHBH0rK5pZGS4VpiVAwCcYOKLwD7MQRg8H9a1R4faeN5LWUOEIBVxgnIyCCMisjVbe6tCsdxA0Ybo2Mhj7EcGuhtWOZp3KZUFeg+tNjUjkgkA84FBJAAPTFWYhlcEcjgg/56Vg3Y0SvoIigsCRwakI6g59iKQptjYDJ284Pp60RgkZBxjn2p3G1bQgkBBOTToHHCucKCSD6H0qYQ+a2WIAHQDvVe4AWQgAACm3cSTWpe8yMxiOEjHcj1qtLEEIYHAB4571HCCjEgjnuSAD+NSFi5OXjOegHNTYpu61J3YlVyMk/kRUbRAEMOp/Si2fACt0ByM+lTuRjJxxnPvj1/WklYL3K7H5arrkMT6mrDkEZHQ9KgwAoPfOKaBlyI5AqYEBSfSq0J4FSznbbsQMkjAA96SWo29LlKVizEkDJII55qaJmWYSKpV1AIZTgiq0gPZcDPc+1TpjzCS7gBevPpWi3MnqbtprhXy0ulPzfxqB+oFbaOHUOhBB6EHIrjnX99FGJzwAOa3NOViGIkG8cggYBBJ64rROyuxNXZshsHkYpJ3/ckKcFhgHg49ahRnAAcgn1UEiq1wEeUPIsg2E4JBAHvQ5K2gJa6gY1z8xxnsCAPwFZd/xckdgABk57VqAhwCSjjtuANZd//wAfRGAOBwBgdKxLIBilAOSM44poOCBSSMEcDBJI4wcUgGy24mXBJAz1FEelQMpJMhI9wKkQk84AH1zVmFiQQcUXBobaaZaowbaWwCDuOQODzitDc+DiSTdnoRnP4023UA7x1GamDyZIZAeexIz+FMQ0jeSxkYEjByPT8MUAkKMDce4PFOMgIPB47Ag0gljJwAQR2xzRcYu4DjB56YHIoDDbhmOfUjFNDBjhQ5xweBz+NO3EDiOQ9+AP8aLhYbtGeOR9RQVJ6B+egBAx+tPADAFo2B9xzSkhQQcqDxxmmByoYMMZ6d8UmSpI6nuKThVwBz6560FSSD1z2HWs0SAGRjGMc5oAJOAcZ4we9Lg8cE54zigE4JA5AzxVDEAAGVIPOOfWgZIIBP54/OlAGRgA8evSmkEjOec9KAYBAoyAM9+aDhcAgEDnnPJojBLY4HvThlgSDkA56YIoBCEFkycg9cZ4qMAjIx0qYplvlbA6nNIBycAHjP4UMLEYJzjOAegxx+VNlI2EAnJHJPIP41OAnJwAR0A9agmJ8o5J5I78UXArUlLRTAQ0c06Nd8gXOATgn0om/wBcwwBg4wOnFAhop24uTk8kYJ9qbToxlufSgaHJCGOCcDucVIFEYIUc5wTnk06PGCCSMjjHrTmJACnAHXPXr70htChRtIIJJGQewx1+vpUJHNTYG0YPIGD9aYBlgPU0AhnlEjoaaEbcAAM5yOatyZAOAPamQIGYluQo7nAz2ouO1i9E2VB7kU92+WokOFGSDwOlK7DBpGi2FtjlPoSKsDgVBbDEY9+amJAFAFe5wy4NY0zBpCewOB9BWreSbYywPIH61jmmjOT6E91EIvJHdogx9ic/0xSWpxcKfXNPuyStvlgxEIB/M4H4DAqGIkSqR1yKBLRmsTkYpLMbr9QMZCk00H5MnGadpxBviT0VCf1FItkkagmV2AA3EAAYB56064gkW3yZDuGSR2HoKbJIQeBgA8j0qTzSVIY7gRz61UlZJCjrdsxyCTnJ9snpWjDOwUFTgkcjtVMxHJwBgc1YVkSMEDJGAR702tBRetiO/nmlkUMSQoyABgZ9abACVPPXgj1psjlpctjkfgBUkRwSRg57A96Ek1dim2m0TwAJIYzyCOP8KnVAmRgexxzUBXLAZwccH361ZifeuG4YVz1FZ6GtN3Q5ACeenSgErIR0I5pyAAnNNuBgCQc7RyB3FZXu7Fl2zfLgE+2D0I7iufu4vst3LD2UkA+3UfpitBboggoMe57VS1EAyiZjkuMknuRWlNNN3JnqikRukH1Fa0Rwoqrc2ht4rNmXBlUuT6knIH4CpkPyg1uQkOuJQqE+grNt2JuMnqanvHyAB3NVoP8AXjFBLeprBsIT6AnFUZXLEknJNWJHIiIHfiqZyelawVk2RN3aQ0Mc46DPOKuQoCoYDg1SyAwJBxnkDritO1YSxHAAKnGB0A7VEkkrlU3d2YySIsMAVWyYyy4xjgn8M1qBQDWVLJmWYqAQxIx6jt/LNTFXepc3ZaCwykyEE5B45qxE6jgkZJ6Z6VTj4YU52KueuM8HpWsldJmUHZtFsW0bMWJOWGKvWmlGWN5o5QoiHKsMg8Z5rJW5LEggDPGTS7SSCJjnGME8Ee9ZJtGjSexMbSQNuVlzjggY6+1N/s+ZlALx4HbmkDTjkFSPrUwM4UMUJB7qc/pQ2xqKHiARqS5BOMZ9vSrNteQSYChowgA2kZxgdiOoqoyTspIjcn0IqrYuRK4OQSc4NCbBpNpGlqhjCJKpOQdpGMcGrcUZjtYlJyQoJ9ieaqzKJLcggHAyAfUcirFpcpLGCTkkZJ68+9NO5LVtiSJiGx68CkuLcy28gJGcEge45pZiF6cYPbt9aHuY/LIPGe4Oc0xGJbyFJxt75BrYhcnGTWJfqRMXQFQ2Txxz3+lPgvrm3wJgCpwAx6j646/jRcFqamsRLdWIG3M6HKHvjuPoe1cvmuhEhY5JJJ6mszUoAkolUYV+vse/59alO7G42V0Uat6YQL1T6Amqmas6d/x9D6H+VD2YluX9PuIbWOaOWTZIXPUE8AYB4FGn30MEJEzHIOQACc55NOVIGLRzbFLupDNgEDIBIJ9s8VHYz28F7JI7KVViUPYnOQcY6cAUkk1qNtrQh1K4WeeOeIEADHzDByDmuhjcSoGHRgCPxrn0gSXz4EkDkAPGwBAJHUYPIyD+YrS0mQGyUMcFCVIPB45H6GomklZdBpu5sQNgVzniNduphu0kYP5ZFa5u44uQGf2AwPzNY+vXPnyQfKFIB75yCaVNNMcloRadeSJJ5ROUwSMjkEDNWtQuxPpWUOQzgHsQRzg1nWMpjuQB0kBQ5APB9M9DnHNREsoePtkEj3GRn9TW93sR0NSxuJJIjIyD5SFLdicZ/PFWxIc5GSTwAByT6Cl0yzB0sRscNL84PYE4xVyztBbsXf5pB0A6D3+tHI2y1Oy1L1gWtIRHklicnB4ye34dK11EVzCY5o0kjPBRhkGsUOFbJGT6elW4LkqAM5weBWqSSsZNtu5y/iXQzpkvm2+WtJThfVD/AHTVKBiijcMgDHuBXoE6RX9o8EwyjjBHcdwR7g8iuCvIJLO4lt5MF4yQT2I7EexGDUSS3Ki7MkC7gSpBDDH0qrBE6uVYEAHketNjmMcgIGQeo9qvcSAMpGazRbdxJCFSs7IMgJIGT1PSpricsSo4wcGoAcMCMA579Kohu5MqnIIWMnoTng/5+tI7YB5jJHZecfjkmrENhc3MRlhtPNReWKKTgf4fQ1WkIIADIR6L2/U0IGC5JwSRnvVg5JGec8VGF3dBUz4yDnlRu/Hp/jQ0JPQhkXaXGANpwMdxTQR9kkB6iRSPyOannXMSyDOCMHHrnihdPmlsvNSFmBJIYc8DqMdam1mVe6GQHoKdekCJBzgn+lQwANjBxU14CIUJbHP5mhbjexUcArnB5PU1PGGEbFWBOMYxzUTAFQQScHr2q1bIBKAw2ANnfx2BPf1xVLczLf2USkTGcZVQxAGRg+tW7SaGzmJkkDLJGOQOQQSB09jVOBWMKFoo2LEsSAOe9Q3CYtnJhMZUggg8YJ5yMnuKtq6C9mdLFPDKf3TqT6Agn9KlOMjkg+xrjY2UdMgnpnsfrU8N7PERiQ4HUZOayuVc6nYpyWjQk9TgAmsbUVAvXwMDAwPwFTW+qxDAlXtwTkj8/wD61Q38kc1wZIiCjADjoCM0AVhjGCKgkA84EHOAR+tTk8Z796bGu4Ssf4VH8xSAdHyAKsxCoIxwKsR9QOlMC3AdhyxAAGTmrAmDKCMEHoQOKggJLnAzgdM1PHuVsqSARnaRxn+lMQ2EKgIbaST1AAz9cipi0YyBGPrgD+VDSAjDAEEcgjg1CCAxBCgYyCCCcehzQMJQCoKYBB5wM5Ht70w5Az5hGfoP6UpKYxuBPuBn9KejAYDBWI7gGhARh3JBDE49CKQk5JYknPGSQB+HQ1M6QMMsoHvjmmCKMjKhgSODg4/nVaCOXGCcngA9OuaUbQSQc+gPpRgjHAFNKknJFQ0JjgQx4GaEILEAc4Oc8duajKnIwDn0z1qXIUncoLEg8E8DuOOKQDoxEhJfII6DOO1SR2oljBWQA5wcjp7gd6YcrgE5AORknjI6U8EELggkYIOMEfiKZRG1tIDgYJwGHI5B6Y96YcgYIBJ5JB6fUdjmrBEiqCpBDDbgHnkg9x602WIsxkYq5AG8AYIHTOO+O5xQAwIwjDkELnG7GRmmEAJwSCfUYzT422q0bEEsBjjOQfSmgBgFJA74A4P/ANegBoGVJbj1OOfbiobgFVwSMgkcEH9e9WlUyIFiyZScbQOCMeufrxTAw8plIGc5DEc9hj2oQrFCirxiB5Ye4BFIY1YgKoySAAKLjSdrkVtBISZPLJVRksRwPQ1DKhViWBGa1GSQSG3ZwWU7MnI3A9OPY4FVWBCgHk45z2PcUXBK5RxUkQJBOOMVNDbCeYJkRggksTwAOtTzQCAFQCAQCMnOfehsEtSKBSW7gdAQM844H40sihThiSVOCc9aIiixtuwWJwATgAYPNMkIaUhWyAeoH9KAYu4hQpIwecZ6H396lhTcxPYCo4hJgiNT8wOTjnHfmrUAxGDjrzQxoikXGSadHATGGLgA9sjI+vtjvRNk5xyScCmCCdlykT4442nk0hvcnYgMSoJU9D29OKY7DbUpgmUktGQqgDkHgf8A681FIhJOBQikya3P7oc9qcxAGc1DHxGB3HBoLFjgnAFA+hVv3OAPU5qjVy+XkMD7Y/XNU6aMnuWLjBhtW9YiCB2wxqKAZmQe9K7AxxAEZAII9OSadaLunHsCaAWrLbEgYzU9ioW0uJicE4A9Dg5P6kVBOuOM1djgc6CJFIwAWIGcnDd+1C3KbIBKHU54PcUmCqkEnr69apucnI4pzTl40UZBU8nPXFatrqZptbFwJ1+lN8oMCCPaq8m4ADzS+QCcE8H0ppHPPf1pPVAnZ3FRSZBx2OR6irXCgdB6mo45UDbsE4AB5HA/r1qCVy8uM8AnAHbnvSWiHJ3bZYMo8xSoyAeT7e1WcBgCDgjv/Ws4uQ6ADuDV5SABg5BGQf6VhVWppTehMruCAeTT2YlSDwMVAScYU59u4ppmKA5BI9xmsbXNLkURIcrnOO9WWthdW7x4JkALRkevp9D0qvHkkseCT+Qq9ZHawkPQ5AHt61reyuG+guuYC2qZyVU/lgCsrzSBjpV7U2jmkBQkuBg98Dt9OprNkO0YzkmtE7pMzemhb0i2S/1MRy48sRsT9cED9SKzowVmGeoyD9a29DgAtbi4aMk8hWwQBgE8EEdTWKjb5C5UAZzgdBmmiGTu2Rio8ZoByTRW6VlYybu7kbD5qfC8kTBkODjHsfY0wnBJNTJBIyArg55Azg1my0SPeSshGApPUg/yqqM4HpmpfIkJI2ke54qNvkUqSCQeopKyYNtjozT5FBIwCCRkk8gD6VEhFPc4YEEkYx6Vq3oQlqNERLAEEggkYHJpgdlOAT9DUqsAULAkDIOD29qjOBnGcVk7GiuOE5yMjHrV6K5IjCZOMZBAyQf6iswjBIp8YkZgqZJYgAZ6knAFS0UpW3LksszZYzMQDnB4H5USr5c0UgBBYYOe/vUTK1uzRuAHVsEZBGQeRkcHkVLduZSgHUkAevJpFXW5fjlBiIzyRiq8MM0DggZHcqefyqESgHAbJBxxU4nKjJVgPUg0JtDaTL0bllyJVYe4OR9RTCg6+vTAx+QqmbgyKyoCXIOAOtLYyhYdqnBycgjBB7A/hTTJsr2uOv0C2/IGSQaoxy4Uq3I9DWqZ8cHB9Q3IP+FZN2Y8iSJdu4nKjopB4I9jnpTvcGra3JrWUiURg5UjI9v/AK1T3W2SFlbgYzn0I6GqNoSZSfQfzqW8kKwkZ5biptqUnpczhQCQcg4I7iiiqMi7ZhZ2RZyWBOBkkHPbmtMafajgxkH/AGmP9KzNPK+fGCAeSTnjjB/WtwOxAGOMYBJyT+PrWU209C0k0RraQxYKKqnsQMn8zTFwJDg56ZOc1NIqkEtn8TmoVX958owO5PeoTd9S0LITtNZOqEG4X2QfzNa8gwp+lc/NI8kpZ+GPBGMYxxitktbkzegkb7JFfJG0g5HXg1bvkEV/cKpJAkOCepBOQT+Bqj149amLliSxyTyTVoyN/SJTJYKP4oiU/DqKum6ZAS5AAGST2FY2gy4lmjzjIDD8Dg1ssueQAGHYd/pVp6ASbgQCDnPINSxPkH2P9arBto5OAPWlgfEhB4JJppjaNe1kxIATw3H+FYfi62K3MNyBw67G+orTjYhQR1FJ4jT7TojyL1Qh6bV0JaM4wKAwJpxlaDJXkH9DTc7lIHUcigMGXBFYF3It2cknJ71LahGlYuAwAzgnAPOOfz/PFT3DR3NpEdn+lKdpfOAyAcE9sg8Z6mmNCbeCKQFhKWZWHGAABgDHXOSaYkrPU0IriQosAkuI4lJIWGUoOTzx0GapXFrOkzKIW8sE7SASCOo56dMU2O6cP5flEkc/KM8euK1Le8McRxvI5yCDyaSbW5bSa0M5EZGAdcE9Mggn6UMGZ3ABIJxmp5bkNEQxGSeATzmoQwUgsSM889K1MnoTwITCY2GAeP8A69a+l+YmnxAJuGSD+Z6iskOCMHg8YIrZsQBaIQ/UEkAAkcknvxUyWw0+hy9uuHA7Crl0M2hIxwRVS25INXJ1L2rAc4wfyqOpotiqCDtHmZIOcAYAq9fxiG7UpyZFHLA4JwQazE4IrrPKhmjhMigsoGCDgg4BNNPUi2hzxeMALh1KKQdhOCcj1qaNVZCFLsWUoATwcjBHtzmrWptHagywNlnIUA4IyCST06YxUAlJtIWDAkkg4AHfIBq7pIVrsz5oZIwMxOox1IPFVyxzkn8K64pHPEC3lsCAcDnnFVJNNtnJ+YHJwMAAD2rPQdjFiDkZADDGcg1aDgRqCcE8kHj8anbSoVyEbAHvnmqUoyxB7cUMErk5kQjAcE+3NPjlUW8sYYAsQT64HODVSMbQSegGaaQCSyk8ckjjFCG1YvRMCAQQfoasx9QayUODgjj1q7ZqBKGJOAc4JJH5UXCxpwEsSARknoSBn8yKnKuoJaMgY5IIP6ZqIlcAghgwyCMEGlJlCgRvgDsQDkfU0xEm6PbkZweMgE0ADIIwQexH8jUZy7HcSr9OQAT9COoqQllHJJA9aYDgmMkAn3AyKaTHnsSTjAxmkLcYOPQ5PFIpUkhcZHPGKBDsA4wDnpyDQQRyAAfUUBgBkkY9c8U0yochWyRwcAkCgZji1AJywxjpj19KiltgoC5Bz3BP6jtUhS6By20fU9KaROwwCmTxkd6gClkDOGI9ABzUsG8OHDBSDwWGcfhTjaSqcnAJpDBIeSRjpzSbCw+SZSCCAxPUkdajLRgYQNnnOTx+GKmj0+R8HGB2JFSjS+c76YFdHym0YUYIOckHPXg1KYt8YDSEkHggDAHfipDpwU8sxJ/AVKLcgAFyT7YpoCibQBMCQ56g4xg+nWnxwYGc4PcgVZa2DHkkinR2yISRn3yTRYCOCMwMCrSZAIGMDr17e1K8UMgKuoJySDgAg+xH1qQwlicEqCMHB5pVtIABlAxHdiTQBnSqASASQDgZOTj6020Um7QfU5zg9DUlwuyVgAMA4AFFkpa7HGcAn26d6lblvYuSRBmDNlmAKgknOPas+Vi8rMcZJJOBW2tshILPgjH3eB+VYbjDED1NNiiPs4nknOwgEA5z0we1T6jFtjQ5BOCCRUmlgJHI7DcWIABGcgf/AFzVS9Zp3ZQ2EjJIAAGQe3HpQDepY022je3LSIrEEjBGSOlaKwR5BEcYx0wAKx9IzHduhO5WU4B6AggitgsQOQB9BTsTe4TCNYyCAfQAZP1xWXIVLHyydmSAfUetaqkkEsQFBHPTJ7AVkMQAcdMmhlIW0QyXseBkId5/Dp+uK2wxA46etY2nSiKYliFDjhsZxj1rYEi7QSACffrQJvUZcgG0m5z8pOayQAVBrUunDWkxAyACKyYWDKcfSgpMao5YevNJ5eDk07OJCPahhgZzQVcpXuCo9jVI1bvGAIFVOp4GTTRk9yUx4tEmHdyp/AAipLD/AFx+n9a1r61ji0GCMEGVGBIDA8kHNZFnkXGCMZBFALctSjJrRWZYNCQHq4IA9ySazZiRnHXFXdU+zQ2MCJKJMY8vHcYwScjp6YoQ2ZfJPAFRklW+tTBQeSfwFRyLtXOM81o07XMk9SR5xIBgAEDBx+lNDDoTUYcYxjFNJwCQai5VhyvlvbOacFOM4znn3FNgiLHeQcCpyAoJqktLsG9RiECVCQTggkHjPPSrkDAKY3H3SQfYiqRB2l1IOOCD1+vuKkilLOSeSxyfc1nUV0XB2L5BABGWHYjqKjdixxkEdzjn6U0kgZQlTU0EBnwWJCnqe5rKEG2aNpK7I1BdwiAk98dvrV0RMiE7wuB1IJxT28q1i4AUdgO5rNuLlpSQThewFdKpJ7mDqvoM3GKQkkSKc5OME1BcArIR1A5HuD0qYKTgtwOwqvKzMxYZOO47YpzSsrCi3c1Ir5YNLNsGwdpBKkHOevfrz6VjqAFIGOTV6K9M6ESsS4x9GHsPWqshy5GMEVCV2NvQYCNxFPCg9yKTHp0FMEgBwa1TtuRa+w6SEgkjkdaaJJOCCRgYGD29KmD8cEUCJZ3AAO5sAYNJxW6Y03syFp5CSSQAewHAqPJZsE8k1YubKe1OZYyFPRxyDUCD94B71mtyndblyKIYzgZqGUgSEDoKs42gZ+mRVN2BkJBJBPBPetZ2SSREbt3HZ4zTXBKkAZJ4ApwGaTdtYMOqkEfgc1gaElzBIgDMQcAAkDHSoAWGMZAz1FW7qckmM8A4JPc96rlQFwWwCadx2JhggDGT15pjEtIACRjv6e9AyBnPSoSSWJzyaSBvQ0LEqABgZPOa1lcBACARjBrCtiVyeBjironO3GaGxobdJGWJXAA5Ax0ojOQAeT7nOaguHJjJz3HOafBKGUZ6jg0B1LJcKMLGo45JGf0rPlXcSVJBGSQRgAVoAjGarX0JdMxkkjqB3FFwauV7MZ3N2zgUt2A8JkB5VwpHsQTmrItjbaas7sBkA7SOTk1VS2naIu0LFWIIODkAf05oS1BvSyK0cRcZ6D1p4iUDnJNPJAGBwPakALsFUEk9ABkmqsSNDbXBA6GtS21EAbZACMdc1BDpc7sDKBEmecnJ/AVox20FqMoBnuzcn/634VDSe5aTHht6ghSoP96ms4QVBPfRpkZGfQcmqD3xZuFyB1BOM1KVti20i8ZxJKI1IJPOB6VmakFF4xXuAT6Z71ft5YZQWXhgMEHGQPqOoqtcwSXEoMQBAGM5wBz6009dSG7ozxViRAqKVJIxySKnXTiBl5PwUf1NP8iNU2ZJHuaq6JSZDp84t71JGOByD6EHg11KYdQCcnGQR3HrXJvGBMAOARmrFvd3FqdqyYUHIB5APqB2/CqUkhWZ0TwEnOScdM1A58qQEgjB/Sqv9tSsozEue5X+eDUJvhO437iewxnFNtPYaTNv7TFFHmSQAnkAck/QUsepGSKWFkAgZSG3DJIII+grJIQkFN2SOdw/LFSwNtcH36HvSc3fQtQVtTBRiMZ64FSCJ2Y7RwecmrZig+2zBAdgkIAPYZ4FT7QBwKCbFWBTESWAYEYIPSluHaWNU2oApJ4zkk/U1LIQCc1CzAigGiWwIWM8DJPJx27VtWsoSMACsK2cKSOxq/HKQAQalvUtbGlPbW14P30QLdm6EfQjmsi705rNCwYSW/Qluq+mcdvcVb84qBIpPBAK9h7irAmEiFWAIYEEHoQaE7MTSaMVEwBgkjtnqB6Z7itS1Yi1lGQAAcDHqDWVtNu4ABMbdAOSPar1rOBHMDk7QScDPGDyRnpWjV0ZJ6mTajgVrRxbtNuSDhyMjBweOTWbaqQBW6qRwWpMoGEUlyQDj1/wrPqaPRHORgEj6110gmiQlZNwA5UgAgD0Ixk1xCSuGHzEDI5PauzTy5WWTCyAjIJGQQehxRazJvcrXcBvLKRTKrHJYBlIbI7HPTuPSsezYNG8bPtABZc9CR2/EH866gEjkKB9AB/KuT1Em11O4jVBjdkewIBp7gnY6KNgtvEdwyUGRgZHHYEjNMZSQQApDEgHGCKm01vtGl27E5zGAT7jIPWpJLKJsHYQQOqkg/pSSC5QeN1wFKE9ACcH8COv6VlXKlJmDAg5zg10RskAOCQTzyc1j6tBItyDjOQOVyaLDT1IraIupPllgBg4GabcWpUK6gg+mBx9a1tMtyloC4wXJIHfA4qw8EbDnGKErITd2c2AQcHgjrV2A4IPQVBcKFu5VA4DED6VZtIxK4U9D1+lLqX0K0F5JESQQR1IPIq7HrMZm8t4QoI5ZSev0qQ6dbYwsePbJrOuNOEbBojjHIyQf1pkG3HPHMoAO4HOR1x9RTggAwCSDwAecVzUc80DhlOGFadjqRlys6nP95aaYGgQVwVJHbAGRTgzBRwM+uDilUqwzG4bHUA5BPoe4p20nHyDJ6gk/wBKYERxk4BB65AyD+HegShQAYkz0JAIFTCJcgsuD7MePzFDeUr4JdcjORyPpQBUNjGfvYJPTJzTHsVwNuCAcnIwB/hVmYiPBcEk8BE5P1JpAC+DMSB2RQcfjU2AqR2qFj5OWI6sRgfhxVpLdFOWO8+p6D8KmLADCjAHoOlMMgGSxbHrg8fpRYLilSc0m0ADIyT2pPNXbkkgD1GM/nULuHPMioB0AYZI9TRYLj3YAEYBJ6D0pmD2UnPoKA0YA/fA+mWpd0fUuCR6c07A2NPpg/kaZyxAOVB6kg/0qQuAcAk0F+eBQBJuhHABxnpgmnbowPug8dxzUBmIxkE5OBgZFIXIYgRtkdc9Bn3pWC5n6iALliowCAQPwqXRk3SzN2AA/XNMvwTKCwwSMdc9Kl00mOJ9ucs3UYHQetJLUpvQ0iNqk56AniuaPIJ5Oea2J528twQMkHuCQOlZqRkyKuM5I/IU2tQWxdmZbKwSNpAHI4B6knqfoM1kPcIAQCDkHJA61avYJLiVBj5sEZY8Y60yHTGBBkkQY7AZP5mixL1E03H2gSEkYB5A4XjvmtMXALZz8o6kjk1XMIXgN8inBwOM+g9TUggLkEgAL90EnI9+O9ALQV7jgHyhhQcA9s9Sfes+VxtwDk1Z1GQW8IAIJc49wO5qtaGOa4QDJIySCc5AHf8AGqSTVwvbQpGeQDAYYB4HBxW3pVzI1mS7FiGIBIycccVKIYweY1HNSGRVHB6ce1KwIhv7lYrFgxy0h2gAH2NZVjJuZxggcEAnNWtWDSxxhMEAkkd+grNtXEU4LHAIIJNPpYE9bl+X5WU++DQ5wDSSvG7IA6kFgMA9eabI6gEkgevIqS7oo3GWlIAzjimRqQecA1d8uNlDEAkjOQOtIEAPAGKqxm9yS5ujPCEL5AAwM+gxVaJSJVY8gGrLYKgYyQeoHH41HMAsZ2nnOM0mNCXXCmqJJIAJJAGBk9BT5GJ6kn6nNMoBu7JoZMjBPIqYqXQkKSBySB0qmCVYEDOO3rXR2E0c9ttAABBBH8warmsrEqN2c8Sue+aWCGS6mWKIZJ/ID1NSXFqbeUq5IAJwcfeHqDWvYypax2tuExJKCzHuc9M1LZajd2ZKsMFhaFCQRjLE9zWBPKHc7AQpOa1dfVz5RUkqSQR7isahNhK17WFViCATgH17U9CDJkkKCe/FRmpcJgcE84zQ2JI0YFM7Ak5Ue2M1oGVYYiT0A6Vm2bhIwoABHWnXjkxjGSM84rWKSRnJtvUinleaTJOSeg7AUgAQZJBNMjZcksxGe4GaZMHAypDqe47fUVTdlclLUdJKWzUUeBkEkf1pVYBQSQD7mmkZOQcism7s0SsSoiK2ckZGPlODUUhjEpCsSAcUoLAZAB9zUTgljkDk9qSdncbHyOFGB1NRUEHOSc0siFGIPUAH9KG7sSVkIMjocVNbTlJlLcjOM1ADRSGtHc6dbnZbSscEKhJBGQR6Ed6gsbO3N0LtQdhIKoRgKSPft6VnWN6A4jnGUYbSfUe9a0tmRFFeW7lwgHmLknIz1+o4zika3TsZ2szYvpUHG4An61mA1d1kg6jJ9BVEAk4FO7aM2rNk6nKg0YBIBOBnmnIhxgnGKafvEAE0gsEwBlznsB1zUZJAxnIpxB3EnuKYc5ORQF7IA524zxQqknAGSaSnJkHjvTEWFBVRjBOeSTgZp+7tUYZsliDzx04qWOAlcrknPIxkUNXGmQz5CDuM0lu+DT7hCFBYjqcAGoF4INKwX1NEuAuD0IpyYVcAYHoetQRncoI6jp7VMIyw5OARj8KDRNJEJcTTIhJKA5IJ4yPateKUBAc9RWRIvlMCoxjqB6UrXJ8sbScCgSa1uTX6RzsSgAk7kcA/X/GnWSogIixkcFu7H/AVRaclcA8nuaZG82diEnPGAOfejUSaTubj3axxbnOB29/p61j3FzJO5JYgdgD0FJMlwx8yZW6AAkcAeg9KjxTSFKTY0gU04pxphpsk0NLt1c+bJkkHCjt7mtd44duCAD2IGCKyLCcCEIeCpP61ZaYggk5HpUNmqSsDkgkE9DUagOxBOADjOKJ5AWBXjI5qvE5EpBzzyO/PtUpahpcsS2DM6ujjI6gjGRUL27IwDYAPOOuB/hV1Z1C8kAjqCaq3N2GYBACQep6H1HvVqwNJaokSyXALSEg8jHFTBY4hhQAKz3u3YYAA+nT8qdGCwMkrkAe+BSYJoumUE4GDTldwRiOQ++DiprGCZlBjhjAPPzkgn8gcfrV4K6ECSMoegOQQfoR/XBqW2hpmVqMIRLW7GFM6kOF6bgcfmR1qssxBIJJ9Kua+2LKKNe8u4exwc1hiR15zzVp3SaM72di5J5jHOAB7moiXHUA1HHNI7hScA9TgnA9eKkjV3dlJwVOCeooC6YqyFWBwfQ1ehkqo0EgBOAcDOOh/I0tu5zjoDQ0UmaYYFWB6EGmRzYXJPAGaFJMT4xnBxn6VnrKxXsSPTpQlcG7FrzSNueDjJHpSvKEtpSDh5SVAAHI4zz2qqj4YFgzEnnAqy4MsgdgAAMBRwAK1vdWMUrO4lsBERIRkAg4PAPNVNSvZLqTaxARScIucA+p9TWxbxxspGCWGCqgdfY+g6c1FcRSKzA7WIPDeUCM9etS0kVdswoYZJHCohYkZHbj15rrLMGOyhjcYKoAQDnB9M1jJaFCXIyc5xvxg9x16VYinMDlyI2QnDAAEfnziobGka5cDBLlQOTg4/OuRvJTPeyyAk7nJG7rjoAfwArori4Q2TmAKSwJQKBgnp09RWAtlcMwCwSE/7pprYGbfh6VmsnQscJJwPYgGtXBwcOwJ9x/hWVYWz2QO4As6guCT8pB4Ax7E5qybqRCCYw47jODj6GkCLXlt/wA9pAfcjH6AVjaq9zBdHaNwIBOMnoMde3ArSNyrKCIkBP8ACcgiqV9eecpjaAxMMgSKc49sd6pOwNGZp+om2nJdco55C54J7gHium3B0BBBBHBHAIrkTayrztJHqvIrZ0S8ZCIGQyJgkZXGzuTmm1fUSdiC8AW9kA6ZyOc9qvaeh2lgMk8DkVmnVfPvWkljPkN0QAHbW7YzRy24e2RQoJBUg5B75/Q0mrajTvoKGJGQCcHsKCkbAFkBB6EjGfzqwZ5BkALx1wDTBOxHBjx6kH/GpuFilPZwyqQQFx3XjFZ0lo9sSYmyCOhxnFarFmkJKxg9mUHnn0JpsiSuCpETY6A5z/Oi4WMWO7kikBA2EdfU/Wr0GrgYEig4HJHBBqO4tSWBmJyepxnAqnJbMgyAMAZ56mi4WOiinEsYkRCQR1Ug4PofepC7AfdJBGMA5z+tcvFLJAd6Eow7qcfnWjb61IpxOBIP7wGD/gaANpUVRwCSepPU/jTSQPUmlOScAkfjzTGYKcY3MegHamAp6ZOABUMrBwACcDr2zT2hdyN5IPUKCAP600wbQSzkH3I/woAiOBxgEeh5pMAchQPwFPeEkHYST2y2MfpUboVwDjJH98k/yFMBc+mKQkgEmmhSBySSOpJoIB65P4mgQoJNITgH+XrQQPf8zTSoJ6DNFgHKQjZYgP3BIwo9B6mlDxgYDDr0zURAB4ApG4UkAHAJ9KLAVNQu0EwjUZKjJzxgntSaXdGRpVYAAYIA59jWbITJIzE8k5NW9NgLM8hJAUcEfqfpSSHd7Bq7lrqMocFUwSOCOSapCSQHPmNnOQc8ir1ykU8pcl1J744NVJIDE3JyD0YdKBGzBcLcQqQFJwMgdjTnUsuMBRnkkCsi3laFiUPB6g9DWnDIZwDjbjjHXFMESRqCSWBwOAAOnuanLHAKxkk+pA/lmogSowCQPU1Tv55Io9qkkvkEnsKVh3M+8lM91I5ORnA9ABxxRpxxeoT0AOai2ljgAH6kD+dWbVSkoOQADTEahIPYH6n/AOvQHRCDkcdjUe8OQCRxzxTt4OeAfyz+VAypdgSydQc5IwcY9qoXAC4HOR19CPX61pXSEKZCAMdFHJrKkDFsuME+oxSEyPJBBHBByCKDnJJ5J5JqQRkpuOcU1kZQCQcHoccUAXrQ7rcZOSCR07dqkKVHYJmM7iQCQQMdeOtWti/3z+lMRCMhQAD+J4qK4yEGeOatlYwMZP4kVVuhlgFBIA6jnmk0UigQQeeabU5GZAGBAyM/So50CSsFzgHjIwcUCZGas2kzW0gbJAbgj29aZHHzkjnsKccEjOB7UFpPc0byeaJQNsckLD+IZANUrKVEnjdsjyySWJJJGMAAUizyIu0HK+jDI/KomJY9APTAwKSG97lu6uTeSgnICjABOfxNVJIztLD+Hg0+NScY7UpcAYYjB656Uymk1dlcAnB7Zxn3qTgqQOmc06XAkCjAAGOM4FSSRGHYd4IYdAMGkzONiMSMpyOfUCpDOGGGP4GnRqY5Q4UAAH7xwD9M8/lRN5LMSFyT2zgD+p/Smm0NwbehCQDyDUkBIcDOAeD70wxlTnpnsev5VIdwCxjA3Hr1/OmmQ42dmOlgUAsoGBkkE9vaowoPTHNTlOHViQEYIzYyXJ6KB0HAPJocLHhRjKgA46Zo23G7PYYAVGMgj0NRsgJzip9xwDxk80xmPbigRUcAPg9BU0jRyqATgjoR/KoZBlyeuaaMg5FIExShzjHHr2oKEDOc+oHalGTTtpx0NAEOCK0dMv57VyUJYd1PIOaokHNPjJVgVH196AJ5U8+ZpGDEsc4yOPagQAKcIRjqc1MACAcmn4yCMmge5VCMf4gPfmlCY6HJ/GrAT3xQUAosBXKHJBGfSoniPUDn0q6VBGM4NNCgjnOfagRQAzx0pygjI645q2YYyckHPqKURIvIHPqaAK4L8FQT6Aita1iMUQyMkgZYA4qgEIOAPl/WrsN0VQAjJHcGmgKWogi5IB4IBGKpjKkEjIrRmUyyFyAD2A7VAYTQwGwuAcg8d/ar0ZzVAxFSSBipI5yMAjBFSNMtTICDWcVOSCcgegq1JPuAFQ4LcgZpgyIDFaGnQDb5jdTVMBTgAjPp3q9bygRqM4IGDmkxxWpqAhVAGMHt61k6jbqHBhXljyoH64q2JcAHPApgkCksTknuaL2LaT3K8emfuw8zkEjO0f1NMaGNBhQBT570AEE1nyTu5OOBRqydETFggJzgCohcyMDkDioSSx5OT2zU8abYwRySTjjgYGaaRLb6DxLIDg4IHqaR3LDoB7iod574prSEjANKyC7Hgg5yeaTOBwc0yME8U8igBVy2cDkVdtQHILDO0cA+uetVkUKCM8nqafHlGBBJAosCdmdBbz7FBB7VcFyJIyrAEHr9KwYJwVO05xVqO4O3k4Hf3pGpV1l5CyR4wgJIP97tWQ4JPU59CK1tRn89kRBwgPPqTVEqQBuBA9cU0rIye5BEhDgliMHPy5zVwyBgRgAE5I9T71EEz0PHY+tLsPqRTESCQIpIY8jGF5I/CoIWIYA9SeuOakRSrZBBPoRzUwAZQSAAxOGABJwMnkU0rhezLcBJBA6kEVEFOACefXAqezaEErNLtwMq474OCCMde4IquZQrkPkBiSGJ7ehpJNbjbT2GvA+QVkAIPcZFSxiRV+eONj6hiP0qVeByAQeme9PIzxzxTERG4kI2xgRN0KjOW+hPUe3BqSOY7QCCeecjkfhSmIMpDAEHqCKaUcEZzIOgP8a/Q9x7Hn3oYyQYY5IBPqQM0oAHIGCeCVABIpYCjKCSCM4BGcZ9D6H2NPlilU5RQ49Mcj8O9ICvJAjKRGNgY84AIz6kevvUKExSCOQMD0AVyAfQ9cc1Z3yE4Cj2JBxSxTBmMdxHsB4DEEg+x44pgSBwi48uQZPIwSacXjIyc49CpB/lTJIp7Q74SGhz905IUHv64qeO5TALoQT6cj8KQEZijdSCSQexNHkArgkkDuTmrH222GA0jL7MCP6dKlDwycKwbPoc/wAqAMz7BGCSpkUnuDgUG3SONy80jAAnaTjOO3FX5ICASp3D07iq7whgQGKn1x0poLGBFbl2ABU88gGuk03BgOBgqcEg4DccZ9xnFVBA6MCwgcZ6mI5/TNXonCgAAADsowKbaasiUrMseUCAVZgQcjknH4GmlNhJMYIPBKjk/Uf/AK6aJQBnkntgUhuRkgAk/QcVJQ+MwtygXIODgdPqO1SYBP3Qaru8bHJjcnsQMH86RJHyAEkIPTcACKALBQEcgH6iopbSNwcxrz14xShyBkrtP+8P8aXzBx3+hFAGbPpQzlAPoRwfqRzWdcWMsWSACAegJOPauhMgBAwSfqOKZJhuCAT6GjQBySbgCzYPcAYAp/mxqCFJ57gc1WwcZJwaUsAuadibjnniXkkZHOcH+gpv2iNugJPrj/GoycggDAPf1oAAUAYAFFguK8xJ4BA7HHNJwecnPfPejJPbIpTg0WC43jGaQgE4GST+FIXBcqMEgZJ7CmAlpNoHGeoPJobGh4yzEKpIHGc45/KnFDggIPxY/wCFSBgMAAgDt2oLjrgc980rhYhKPj7qD8Sao3zSLDghQGODtzkD8a0i4POQajkRXHJwfUHrRcDAKFRkggHoSOtXbaFxEVJwGGTjsPQ1cFsgOd8hA6AkYqQIFHAOPpmgLEAiJAzj0HFN+zZJwcDuMDB/CrTuFHKnpwAKiE4JxtYfhQOxANPTdkAAg8DBIH4ZqzHAFBJJJPc96erlgCAR9RilJIHAOOtADPLGMEAY5NVrm0EoAzgDsOKt5J6A5NNIIySCSe4B5oAzxpkYOTkipvKjQAKoGOnvU0j8YUnJ6kjpSKAMYGT7nmmgGBY8DMmDjkEEVIIQej5+hp2ahlIyCOD0OKBCy2u4cMQR0IJqA2bYw8jEDseRV9HQxglwGI5BPNNYgHABI9eAKLhYo/ZVA/likNqCcsWOfUmrwIA+4c/UUEqc7sgemM0CsVVhCjAApdnsKkdwg+WMkHuRilyBGGYEDOMYp3QWICgHYfgKqyRCWU8EDpwcZq5IRtJUEn0xUaqRyRwOhz3pMZVFsisCMkg5GTTLoAygkEvjk5/KrZUknJAqpPE6PuYEg9D/AE9qGNJX1IgODRkc5GDQTxwaCQRzSN7mq1nZGMOHVYgMly+ST2wKymALfLkjPGR296bjBzgUEk8A0iW0txwfaDg5yKgILN8xxUhBIwBSBCecUzOTvoITlgT6YqaNpCMrkDuRgfr/APXphQ9waaAQcEZpMUXZlhY9xOCXIGSEGfzJ/wDr0AkZ2rsI6k8kfX0/DFLE0ijAKgZzyOQaVRGhyRuPqals3TEYK0ClUIKnJYjk+vPemwzIbgFgAF4Huc1MVkmB2ggY647VbtV2KAY48gdduTVK5jLV6EKcwwkbiEy5YjG5yAAAOvAHWmmIEEYA9Se1XWUMQTvJxwAMAUwwsDwMe3NU3cSRSMJ7EnFMMJOQcmrxQ8AHJJxgAg00xN6AH3NSPQzJYSoyBwOtRhM9SBWoYj3xj60sdsmMlRmmKxSii+UEkCptg7HirQgwcAYFKYDjjtzRYCiYstwMg9aUQICCRwfXtVwRE8EUogz2osBCFQDqafgEgDJqVYscAcUNGolGeCcAY7n0oBakRhORgGkMYUcjJ7DOK0Vt1C4LZc9QRkfhUYgEbgMAVzgjAyCff0+tK4WKAQsehApxTbgjJHQ1bCAADGMeopSq9xn1wKoLFXyx7YqOQcjHGOhq0VwpGCQBwOhqMKCRhGB9CKAZCGPTANABDZIGT1I4JqY7R1BA+mKafL7MOaYhpJI4GT70DA6qc+xp20MCMg/Q04LjkEYpWC5EQhByp69OKY0cTEDBA65NWMDpwRTSgbOMfgc0WC5UeCMAlSOOgyeaTauOSfpirJQdyBTDHz1FFgKxUDkDNJuYHIJB9qnki2jNP8sYBxSsMgE8gXGQajeSRhgnFWDEDTfKosF2VSpJ7mkKbTzxV0IAMEH6iniENwCD9eDQFiiIieVBIHoCaeWcIFbtnA7jIwfoOKnaIA4XPHc8Zpvk4pt3JSsUyhPODSBCSBg81dEZFBjB6g0hlcIVAxmlA5JHYZ+lWAg7gmgoMYxgemKVhkSg9xTyAFJz+FBUjoM00HJw2R9aGCCPIYEHGaushMYGSD7VAsKEg7sEe+KtrFhQWMhB4GAScevA6VKepT2IQCDtYYJGQccGl2jIG4ZPGAcmrn2YsAASADnoM57VHsME37xsq54ZugPbnt/KruTYpFMMdqkAdcjAP0H9aa2QMjBrXUEcEAEdMHFKyB2yyAnsSOR+NFwsUYLu2khMMwAGOCRgg9iD2NDwnIKzxkZzgZwc9cgVbFoByoK9+OhpwgkVSUCE9cEYp3FYqC3jAHDuQMdQB/jU3lKwIIXHcAjAFSRiNCVkyr9SW4z9D0qQxITlWIB7q2MGk2OxTETwkCMiWI9V7r9DU6KWGBHJxyMqQc1MEkQH/SQQOSHUHH1IxSCaQyFWhSQDqUYYx64NFwsAikJAEZ/T9acEckgxlcdyRg/TmpgSOiEE9Scf0NI02O0gx3K5BpXCxCYDuLqNrkYJyDkehHQj2NIC6MoYmMkYChgQx9Qex9j+dTmePIDSBWAzjPb6Uu5TkZjIPUE4BpgRiWMnEjlCOTv4OffIoIhdf9cCByQSCB9aYV2LkyGSMH5cSASIPUEHkexq9b3AkjAEu4EffwBk+4xwfqMUgKUBMUZSCcYJyASCB6gD0NRmUwzA3UcYhYgGSMkBT6kA8eh4q7cae7OZIPLBPJjcZVj6jjg1QkWMOQwFtcKMYYjB4zz2IqgNFUjQAoB6hjzkfU9qkQlskYHHQd6zYHuICDGiSJnmMOMe+CenrjpVqPyHO6AMuDyuQCD3BFKwFvBJBzjHYGmmMMD7eoPNAfkYUnjPGOaeGxnkk9gAf50wK5jdckHIHY9fpQGDcEgEDknirAfJOcA9s45qMwRueQMnknHFADSuSQOR7YNNKjB4Ck9wME054NgyFDAd17VEHAcZjVQTyx4I/LNIAKSLkgpg8jPGfYj+o/KmK5LlSCSByFByD78f4VYDxrISSXI5AIzn6Z4/KgTAZIjkYZz1AH4ZPFAEADclRISOmIzn6HNSieRQA8MhHcqP6VIGJJIi25GRuIIB/CmkFgQUByMkEggH270gHFgMZIGeeeDQHBJIYE+5FQrLGsgV0EeBgBgAD9D0/WpCJDnEcOCepJ/limAeScDawJ7nHFMaB2wMjHsKlLxsScgg+oz/AEo8wLwM59lNMRAbZv8Anrj6AUn2XnBkkPfAwP6VMZAR8okOOwU/1FReaQpLRyAe4xmgANtGMEmTH+8ajdEJJXIA9yc1LI5cAEFVOAF6kn3/AMKlhticGQ5I6DAwKAsQQ2ocZKhU7AdT71bKpEnZVUYHYCnSyxxAbicnoByTVOUSTyAs2ADwo6D6+ppDFkaSfhcrH3z1b/61IIgvIAI7Z7VJkhRxnPTJ603djhgVPHJHH50WAbtOMcY9MUFDjkipTj1zxigDAIwCaYEAQA9AKcEPqBinknBwBzQCSMDBx1oAiKnjJApChz16VNnPOMUhYYySAaQEe0jv+GKQKSTknHan5JPygk9uMD86PJlblsAeg5NFwIiCD1FBycgEmpRAByzknryaDHGBliMeucUXAqCIGTBBOeBknAP1p4SNSeMn2OalkKMu0EZPSkIAByQKEDIigboMD2PWk8hR1AzUwAI4ORTivykgEnFMRDsC8gAe+KAiEAnGfcVIF3H5uAOAMHJ96dsA5JzjtQMjCAjjgD0pCqj7xH4mpwRgjH6GmTFAhJOCOBjqaTYIrhBJIMdF6UTgFyTjCjJ9zVmNBFCZD9f8KZFCsqmQqM5PJGc0XAqRxhhuYgk84pxAIwBj6DirnkjtjHtTTGAeSKdwsZ7RsT0NMIK8lM+hGK0Sqk8E/gKaY1I5BouKxh3EJJyqBe5FVTkHBBFdC8A2kBSSemen41WFmQpLDAHOBzmkUm0Y4V2GFBPvjirMVpJjO3NakduGXIyB7ipBAQeSCOmMYosJsyhASx3E81LHbAsQDkjuO9aQQgHaAAOaaLaRmDBMHsRgfpQBUFnkZo+wK3Vc1rLBwM8HvThFgHGCO3FFwsZQ0yPuCPxNSLp8SHhea0hGSpIbBx1xTANoO8En1ByD+FIZVMQRTzgHjHrSwxgqcgY9xVkiNhhowR2IPIppBOePz5NDEmRmMAE4AHbNN8vAyCakIbIw2R79qUbQCJELEnsf6UBuV2jHIJwTTYIgZACVIHJDHk1pKsBAI2c9sc04iMHOCcegJoGUjFHu+by1HoAMmmOiKcoAQeCAck+4q4MSAlQABxnHNHlgYA49qYFEryCAT7YoGQRiNzn1GMVfCCjZQKxTCbs4jIIxjtQImzwACO+atiMcjBpdpxjGBQFir5DbhyAOpHel+zgkZIJBzkCrQXpxjjv3pwAI7Ae1DGQBSrhgxJHIyOnvTWWQ/dkAB9uR7irJjGcgk03Zg0gKgidVxgHHTB/nSFWXG4AAnuaubcGmygGMg55OAB1Jp3FYplSTgqT+ANNC+W20ggDpkE49qu4AxnNNdA67cYPbnkH1FFwsQAHOQaUKDwRmnhiFCEASY544HvTDEAMkAnuR+tMNhvlK7AlRhT1wM5qQKCCCcg4yCBjj2xUUUQkZyC8ZBAG04yB39Km2EAYmPr8wB/lildBZkRtIyxKhQT6qCPrSRRzOCFEbKOCyrgH9OfwqU4I/eEFAMMFOCfbJqcTkKFSFFXAABJz9MDjFFwsQyWBliIAUknJAAAOOw7iqYtYxwYyDnGCD19K0d5IICKPpnionQuCDgBgAQo9O/PegZWNlnIEWM9eMUz7Ns+UggjoD3HrV0GRRgyE8dwCaSQM64YgkHIOMEfSmhFEwAZOOKTyBnpVwjAGeO2fWgLnjAzQBS8gZ4FIYjV0hB1IB9zTCYwceYufTNAFFoMnIyCOhFAiOcEDHrV/CeoJ9jmoyVzjOT7AmgRUMQBIxR5RqzgE4w/8A3yaOcEbWI9CD/kUAVhGc0CIE9M1YCEg5Yg54yuaeEXgEkk9wMUDKxiHAIFNNsjdiDVuSIjOwE/gAPzpuQgAaNiT1J4ApAQR25RgY5JCRwRnH4ZFXY3cHDQtn1BB/nzUaQuTlDtzyQBkH3OalMggA3kEE4JTkA+46ilYESE7uAcAjkkYNIbVJ1wZDJjtkGpI2jdcqwYeoOaUpGxBIwQcgjgg/UUDKjRy2TAPmSHHB7gf1xTgzthoSMdw/9MVadA4AZmIHTJqu8JiyUBYdeOSPwo1AkDsFy0RzjJCkEH6UnnxggsdpJxg5J/ICmxzgICxJHIwQQc+3rSIRM4lBGACAMc59TQDFlJcgGMFPXuPp0pI0jC4AkIB4yRmpRQVA5GBTsK5GMr0LY9zn9MVC0TmUyGMHPBKHBx9DwatAAg0FTzinYLkKrbggNG+egJBx+POKsDyiQARk8gE8n/Gm7RkHHPagqrDDKCPQjNAEnlR5BIUEDGWAIAp8ZjYlGQKR2IyD7g9/51UNvHncqAH1H/1+Km89tu1kDjp1wf070mgTJjCFOVAAPXA71G8HSRT5bjjK9D9R0I9jSx3QDYcgAcjccEfXsfqOfap5CDGSCCCOMc59x2pWC5Db3JikEcxVSeASSEY+xPQ+xq1LFHcKA2QynIOAGUjuM9v0NVwFaIq2CDwQRwR7jtUfkGNg6AsB0QkkA+2T19qAJTK9sQbgAqTgSoOMdgQOQf0qVzARzgHHBAwR+OKhJEsZ3AMDwVOcj2I9ab5MIUAR4HU7SQM/hTAaZhAw3yGVB1ZcZH1HGR7ipY7tWA2E45wGBBqMRxnIzIrDsJDx+B4/ShI5FjO6dwRyGB6fUc4+o/KmBZWSKQAkx8+rA0pMJBO4YzjKknB/CskwFZi3nMsxOSVHJ9/cfhVmO6ngyZMTRDugww98Dg/pSAna7Rcjy5WIOMleD75oLBxkRSAEZyBnP1FTxzrKoKEkMOMggn86kBycEYNFwM91GMfMpPQhSP0IpmZN2QhcY4IOCPbBrTIHUioZIsDMeCcdDz+VK4WKyGQcmMqe4DAg/wCFSBmxlgAfQHj86ashLEY2gEjng/8A6qcCAQQTgc+9ADSZCpABAI/hP9CKiE4DYMgicnADKef6H8DU5JGcD15pSBIpDqCCckEZGPpTAX7QMjCt+Q/xoEwJB2uPy/xqI4U4JBpCcYCgknt6UxExlGCQCT2BqMAswyN0mOFHQf4UsURZiFI93J4HsKtRiOLIV1yepJGT9aBhHAIzkkM5HJ7D2FNmlEQAALSHog6n3PoKJpwgCx4Zzg5HIX61FEoTLKcluCxOc0gIRDO0hZ1AJOSSf0FS+XIBzgY4xzzUu8HuD9DnFNDAZOR+JpiGbDnJIBPGQSTTVAkZozKFQAEk9T7Ad6dJNjAQjeentREsa8Ahj37n8qVh3IQGU4BJUcDI5xUoBI4BA9TxUww2ACCD6Co5OMAE4IOSATgUWQXISCQSoGF4OTn8qIyMfKoBxySeCamAAURjIGMhcHgHn0poWNQCQcdgAeKQCc8ZII9AMUoYbsAHOCTkYp2YzgkZA6AnGfzNQBGZiQQSe2eMelFwsSGVAuS+AOMD1phnAHALHGRnilCSE4EZBFOMMh5IAJPUg0ARF2Y4UYJHTqRQICQNwJI75zmlaAqTlNwxkn0/On/ZgIg2QABkDGMUwGeUAc7MEdDigIAfujOeeOtSiAFMliDjJA//AF1HGodC5JAGc8nNADgQOwH6UoqMuVUEng9ASDxSuRuABBz1J4HX1FFwsO2Z655pQuDSBfSRvwBIP5inYJGctx7YouFgC4yQKhwJZQowQOvrxUjNjPMg9CCMU6JfKjMzAAHkZ6mlcLEV0WZhGASBycHGajUYIwcAjt1NOU73YkHLHr6fSnbQSRnk00gYFQecAe9BUdcU4Agng9KfgUwIgAeOhppQgYzn6ip9uRnHWmlTxwaAISvI9e9JtySD0NT7QeDyaNgXnJOewoAiC4Q5IxnANP8AKIHPHrTChyQ2cA8A5pxQDGM4PXP8qm4WFKKQQc47Ed6WNfcDvzg/lTAp3Z4A9OtO24JOBnvQFxxlHTnI7gZzSCXBB2npjk/rSFQec8igDOcAk+1AXEJZupOPSkAzxmnYJwAeKCuM4yfWmFxMHOARRg9hShcHOcCnFgF5OR6igCMjAyTipIAuSW4I6DtipFtyzHcgIHG0c/ialaEGMggAdCcgY9KQ0iIrC+BvQEHjGM5+tEZBXIx6fSnwLaspAIDg4IY5H4Z7UpCNkAhs8HGBRcLEDojOTjkccHGTTCm3uwH1Jp5j8vIUEgmgfMMEGmhMYHJGAcUu456gZ9qQqMkUIuSR19B1p2QXHZccggj6YpA0hbaAhOM9xinlSqkgdOuev5UDAw5wwPcdB/hSGOCEDJI59B0prsBgAgkdgefypDKC2GwwPTj9OnNLiMNkKAcYBUEce9IA3EKCQTx25NNWRGJAIBzyCMGgy4ONkh56gZzSGUY5STH/AFzJx+VOwrkoUgE5wAOTmoWXc25XJJ4CjBAHqT2+g5pjOrzQ4zjJByCMccdferRBxxgfUcUhkAjkXJeQEdOFwB+tEqyBMcEY5KjJx7A1YIwMEjn1qG4YEiIsFB6nP6UAVio2kqDgcg9s04RmaPIYAAkEZOc1bDggEFABgYBGMelVpAbeXzU5QggqDnA9R7j9aAFCMv3oi2P7pHH5kUEAnJicADoRzj2xmrAc7CRjBGQf5UBgxAIAOMnB4zRYLmdM6ZBUOR3HQ8H6VYQh1BQgqeQRU7qrpkgE9g38qhayTdmFjETzkcj8QetCExQDn6UYJJHb2GKjxIkhR5IwAOCAck/TP+TUohmIBBUAjIBBB/HqM07gJt45HHrSEY6DBpxWdFLGMPjnCHJP0BqIShwSgBIOCCSCD6EYyDRcLEmARggHsc1GqBCSoBBPTGCPoaQmYAZEanOD1P60gW5wSWiI7AA/40rhYnjIcZQEjODxyCOxpSpBJIxnrkYqqAxZleMF2A+fpge3v704wlOUllHcgOeR3FFwsWMCkK46DinM0ZhEiSFt5wnck+mOPx9KiM7wSBblAg6b1JI/EHkfrTGKVBOaTZ04xU4AIBBGD0xz+vSl2g9CDRcRXKHPIoEeasBQTg8+pBpRGBRcLFbysDGDTjECBgA+xNT7R3Ipce4oAqtaBlwBtyc4B4/Kmi0KDAAYj1ABP9KugYoJyRzyKAM6S1XBLRmM4yXXjH1I4/OiJzFhS5mUjggEkfUDqP1q9JLHGAXOBnA55J9APWqQMj3DkRyRqwHKgEcep7H6cUXAsBgcAcE9iMGnYNRiMOoDHeOxPJoMYHAyB7E00AkkJBJjIBPJU9D/AIGmhRNw4IdeuOCPxHUU4rIB8khB64bkfSmSE5AlcqSMb1AGD6H0FDACrAZhcSgdQR/IjikjMjYJhJz1KnIH17j8qWJmj/csrAkEqycg9+h6fypSjoA7Rkg5yynn6kdaQAxCKC6lAO7AgUgnjwCJFx9RTQlu5IIBI6hs5H50qpbJggIT2wATTAcJ4mICuGJ6AHJNNknjjcBtwJ7YJ/yPelzGGJU7SRgn1HvSsVeIjKEAg8Hgfh2pBYYLgEZVJGHspGfz4pzMwwRDIQfQA/1pqzY+Xy2yODyBj688flS75A4VQWdhwCRgH6g4ouFhfMUgKysM/wB5cfjRBBcwMTFIpjJz5bcg/Q9jTis5ykkDEHuCMDj6mmrFOCARIhXJBHII9CM9R64oeoWLELmUHaQrgcrnkD8uR71KB82ASRjkg8H9KrhlYLJOJI2UnHBz+g7+lOFxE4I83b6BiAT74PNIB8kAchgWjlHRlPIH8iPY1GszR8XAVQDxKDgN9R2P6UF5D925tmGe45/Q800m8xjNvIPYYBHoRQBYKlgGCFjjgjH6EcVICRncpHvxWStvJFnzYyYic5UnC/kelTi3gPIQdPvAnP507hYlvEZY8gAovPQkp9PaoEwMlC3I6E0vkojZZjKv91pMEfT/AAqZFtpFAQc9cEkH+dAFWVJGIKnBHA7Ef/WqaOS2jVVuAylh/GSQPoQcEVYWCNcggsD13EnH0oNtA6lQvykcjJx+RNMB0Ecbrm3kZkz1WQkD2608oEIJMuOmCSR/Kqy2UcAYIZEBO4qpwM+o44pxSQYKzzqDnkkED8CKLAWGQSAA4JHQ4zioZEMSkk5UDJJByKmRiqgMWI/2gB/IUvmAZwRj6ZH4UrAVfMUAfvFGOoJFIJUA5kU+9OktAXLw4jLA7gMgN9feojHNEQTkjHYjH9KV2BO9lOMklSPTPX9KFtJwMARgH1Y/4CnOznAZifbPSmsP3Z25JxjNVYVyqYwX2AKSpxkHOfz4q2ICFAxGBnOOSf0wKlsIj5OejEkk1ZdBkZJA74xQkNsrpFgAsefYYH9aBEMHBIPoQBj9KkkYiQhegAFNHfPWgREIyGysjAgY4wOPypsiFIywmYEjHbmrByFzkAe9RlC4ByQD04zmhgMhJK5kZmJPXcRn8qeY1Y5IIJGMknJ9uvSopDh1jhc7zyeBwPyoAbkNI7c4HOMUXHYSR0jxGACfU5wKdDAJQDglQcgAdSO/0o2Ak5Bz3J5pBDFuyVBPrjFIC1GgOSsYUHqQAMmmzSCFSWI46DuT6VXaKEAkpnNMMUYGCCB2waTBE0SlgJmyWYZGeMD0xUuCSSQce3FVRaKoJ8yRQB/fPIpiqQQVd8f7RJP86oC+XIXAIAx2qAyxk8MCfY5qMqCPm5+vSjOOmPrQIJXdgAvABzk96QNIQQxBz6DA/nS4J9T7UAUWAR3JUgkgEYOOBTIkREyGXJHOTke9S7R0POKhSGP7Q2RuDcbRjk+ppPQaHq0ZGQYwM9sVIJYQQPMjAPYkA06KMovCADJGQBkVIYhgOiggHnOcj6CkBE8yngSAmkaVSBnPPGcHFWNm1gFHBxnBpJWCQOTz1HXAosBWUmeQRqCFHJOO1OnIYiMHAzk49B2qS1AWEuQcsM9O1RxqJCZXPJPA7YoAaVAJAznselIUBPJwc8GpQQjAEJgk5IGeP8aCAx5VQB6jJp3CwzGByfzOKUg8cDpShVHRRn1xSmmA0DHUZFHtg/UmlA60bfU0AMKyEdQD6gc0wAqe+T1qcA4x1pspCg7gcgZGOtJgMBPJBBNKahD9CcAn1BxTgxLYJ69MDigCQAHigKCT/LFJkcc9fQ03gk4JyBjqaVwsPIBJGKNwB7A+lQowbK55HQZzmplRjgeWSPfgUwsNyCxCgkg88cUZkIIEeD71JkqOYyPccj9KPPjOQD04OBnFAEaISQHOGPQEYB9gelBhjUsGCgDqAQP5U53BwCHbBBAA6n15pYYowcuwz2UjGPr6mkMUB3UASSbTwRk4A9j3pY7dAMHcSepJ6/XFWMA9MGg47miwrkIt4xnCgGgwRnrGDUmT0FBBNFh3IhEgGAMenJoMQbHJBHIwcVKBSEcHkj3FMRH5WDkYJx0bkH/CnRuoIDIEJHBOMH2BoBx0y2Op7U8IWX5iMfTOaLAMkYIc7suegU5P/wCqoQpYl3ALk8k1YFsq8qT+JzSFCDyCR7DNCQXGBTRjFPUg5wQO3PGfpSFBnJzgcj0pgRkhRkkAH36/hQGI4WNmJ9sDFSxmMEnYoJ6kDGalyGAIP+FICsLYupEgAJ6bef1NMNgBgLJIoHU7iD+AHH51bIJJBOB7dTSng8ngdM0rBcrGCRAPKnJI6iQA5/EdPyphlSLK3EXlOejYBU/iO1WipGSvfrjn9KgdyMhwCD2I60DEkgQRlmAjIGRgghvTH1qGPAJBBAIyAB1NSbYliDQgkID8meQM8kZ+vSnROJdxQghTg9QR9RQBFAwDeW2VJOQeRkVOSpGVaNgOdynrTmWNwA7DIPB6kfQ0qBJYzvCmRDhwSOQeQeTnkUBcgmBUxhOGbOVxnPvThE55ZyvsoA/U5pzwBWGyNBIpyAOAwPGPbrTo5VfjJVgcFTwQR2xQAqRRrgqoz69T+ZpxyDwTj3pSDkjNIcg0wDAYnHUVBPZxyyCQErKBgMOpHv61OSSMYGfQ0u4EAE8jgUAUI45GZo3kUSA8BhgEeoOefwpTaz5BVoyB1HIP54q3IiuBk4wcg5xg+o96rLeSeYYyA4BIDkgAj1NKwXGGEKckSLKRgYAIP4/40CAsuHJX/dOP1qyRhs5BJ7njj2pe2DzRYCBbOAAgpGc9SRzSSwFUIhm4PVJMEH8+RU5IA6AVG+NwzwAck+lAFVYoVO2H7XA46quMZ9cdCD7Uga+jxuEcoHqQD+Y4/StAhHQbgGXsQc/kaiK+QpLEtETySMkZ/n9aAKwv4xlbiOSI45DjIP4irKTxnBV0IIyCDmofMjlBClAB0BPU+gqIq1spIIMZPTYQAT6E8UAXBcJnJOR7AnPtTPtUO7AJLdwRgj6g9Kd9lJUBSqHgkHk4x0446+9NbTjKQWmwV6MFx+pPNACPOvQIT9CAP501bmMkjynDrzjIx+ODU5sI+glII7kDH5VWawlMhKTqD0JdCD+BBoAkhBfEkihjzggZA+g7VKWDAkEEEZBJxgZx/Oqxgkt2JdSVHAkQkYB9QMfnipQobB4YEZB65osK40hCw3P5ZJPKgk5/kaQGYRF3RXAPVCQSPXB7+2alAK4yMegFOwMYwMehppWBtMrF5CMiCTHvgH8s0Bi7+W0YBPQP0P5ZqyVbnJwO2DTXQsMEZHX6fSmA0QBYhGCZADkKTgg+x7H2psdwY2AlAKZwJCOQfQjqDQhlhck5mQ4+Utgj3HY0ks8cqkKW3AYKFCSw6YJFICR4VbDBUyDkAjg+/FPHl7gGjRT2yB+h71UG+2AMIkMRHKOCdv0PpU6TxOAACQeqgdD6CgCSWAMuVEaHuSBg/WqcbROxjIIB4KFSQSO4I6expy2xDYdn8s5wBzj0zVggxKAmSAMc85oApSQkNt8tpEJwNycj2J9PcVJ5cghEYjLLxlGIP8+mKtpIcZIBB5IH8qduycBePTpinYLldFkiQFGkGDypG8D265H51JHOTkSRlD055A+nepCSclQAepPrTgSQMggngZFAANpAIcEY5wf60AAjLAEfQEGo3gAUmMFT1IBIBP07U3eUwHGARjIOP/rUASEIBgopxzyBj88UoSM4zHHjrwAKQSxngHJ6YI5o3Rk45GOuQQfrQAhijVceWOTj5RgY9/WmG1jWQNBIUIBzxkf/AFqmJG0ADcfUHNAIJxnJI5GeaQFcJtYedHHlujAAhvof6GnFARhVAxyAOMfSpzEhXBAIz0I4qCRHjbMJDZ/gJA/LP8qACMlVCAEAdATz+dOjcFipOSM/KTz/APXpiShwSMZBwQRyD7+lKyq4AI56gjqPcH/CmBKFOTgkD2x+tAJGByfwquXu0yQRKmehGDj8KUTlySCpzxwSMe1AFgMW4xmmgDJIyD3GBiq5lkUfNHuz3BpBdgHDCQE+xNAi3uAJwPwx1pDIOhBz7AkfpUCTxyHAkAI6gjFSgDHPIJ6gj+VAEUjeUP3gIJ6AinFysZIUAEdSelQSlpZlDDcpwMDj64qeco8ZCAckAYA4obY7E8ZVIwVGCwBOc8mpdxLYJAGM9elVQJAoVgowAMqSSfzpzwBwAxJA6ZAOP0oETSyxx5LSKoHXJFV5LkA/IpJxncelMSOPy3zjIPB7/wD6qjECkEgkA9s0rjsJI8jkgqT3zkAflTvNmHBbrwBmnBQOASffNMt4At2XJyByB15oCxLCCqtIw+Z8AZ4OB3/E1MAT0JyfUU8gkgnBI6DH9agMpDlQis3QEkmgBxAGC5IA5OeMUoKFSQQR2OaYcZ+dgSD/ABEEimtLGMZJOegFFwsSAeuAOowevvTS0O7JYZHQZ5ptuY2BMhGSeAR0HrmmSvApCxHcSQCB/CKVwsSM4cEEDZ+ZNIAB2x6CncdMe2PSjABB45qgGkZ65FO2+wPvQeCaCSOcUAIVzyOPagZB5pc84waMZGQCAOuaBAT7ZqHeY7klRkjBGRkGnFt5AQgEHJbPP5VIAFUAfjnv9aVrjvYWO4LBg6lQeQCeRT4ipQ5GSDjk8Y9aYSAOSM0BiSADinYLlglQoYEE4zgnofSoNxuZRGBhAST6+/NMkfCkHk9h2qe3TyYix4LDPPYUnuF9Bt3KQojUFi3ZR0Ap8BUxgAAMANy9we+abGA583uRgc9qc8YfByQw5DDqP/rUAOlPy4YDB4FRAH3wKhnlkeQJICoU49j7j1qQQKFBIJPZc9aQWHYI7E0AHOCDUJijLYIKjuAT1pxt4ywJLsOhOSSM96dwsShCRkDA9TwKYXjAy0iY9AQSfwFVnjAY5YSAHGWyTUqogOAAT344pXCwhuZGkxEgCgfeIyc/0pRbgkEuSx6gHj86lQADGMD0FPAwDtB9hnigZCLZQxy0hPQAHNKLaNWO55DnoN2P1qcEEnOSQOcjBB9aaWRZMMARjg+poAhkgCrkMQ4xwTmnwIHG9m3dsDp+NK0pjGTHxnGCcAiqoJRyUYAngqASD7UIDQGEGAAAOvFJIwC5JAHqD1qoHkIAZgfw5o25IJx+JqrCuSecFbglh7DH602Q+aclAPcdfxNNBHUkYPHHegMAe3pRYA2nHOR7k5zTCgJJBJBGCCcgj6UpIU9CM9cCnKrY4GAe5oC4R/dAYZI4GRjjtUoypyCQO4PIqIxlsjkH1NALxHBBcHptOcf/AFqlgiwHPoSPUEGmmdBncCPY00BzyQB6Z5NNeHzCCzkEcAjigYpuRgBAcnoDxTo33DMwIOegGR+dQvbMCGWQhlyQcZz7GlEwCgsy5xkgHApoTLImjXA5x0wBnH4U4SxkcsOvfj+dVBcxgEhlwO4Ip4nVhkEEd+QRTsBcBBHBBHrTZGA6kA54x1qk88YYZbA7kfoMjpTBcwDkygAn1Jz+NICd5trkgDGQTlhkn1A7VI5YkFBuPcZwfoBVOWa2eEiFlLn+6MYAHer0QBjGOgA5BOOlJMYIWZTvQL7EcilwoBCkdM8HNKQAOTk+nINAADgEADrkDnNO4hoVwcjJHocAUhVs5HJ/EGp8gruHI9+M0yQZAIDEccCgCIOM4JI9OM0kignOOnTI4NOD5OMYHrnNDgKeSAPUn+lAwEavGRgAMOq4zWeVktbvAIWQDg55IPX6jFWzdJuyqyE9iEIH5nFNmLTxGMgLnBDEgkfTHSkxIUSRNycqQeinofY0yd4y5kAO4gAk/wAXvzUSwFGAaQuTwOB/hzVzGUC5O0DBAFAyCKctJmKNSQMbWbg+4ApJ0aVwzx4OMEdc+nNJJGY5QyuQByGAyfpjvU6MWQEnJxgkDjP0oAiDPAQMSAHIAJB59PX9acJbhgMxxgdCSTz7gf0pkkTyxmNiCRyCDyD2P5U20nL5jk5ZecgYBHr9fUUITLI3kfM4yeMqAMfnmgpnq7nscnj8hTwARkc0HntyKYDAoXGABj0FG0E8gH2I4p/GBk4zxQQOnbtQBXMO1sooIxgruI/EdqUKGJAkZT/dkHP4Hv8ArUwBByabIgdQCSCDkEHkfSgBhEi8tGGHcqf6HFRPMAAVjcgnHIOAfc1YLFcBsEY5IGPxIphQMCY3xnnjv+FIY1VjYgpIQT1KkDJ9xS/Zo2JLM7MO7HI/IYFQyLJyHQSL7cEfh/8AXpEQhgYp5QAMFTzj8CM/hQBbUqpwowCMYUdT7ioJ3MyPDEC24YZgOAO4B9ajiu8zNbTFVBOEIBBYeh7A+1W0QBdoAAGflHApiHFyFBU7MgAEjp7GlJLcHlSDnPfPtQqhcgAEEdhThnvyCOBjmkAA/L0ORwR1x9KM7lByMHpTgDxkYwMnB4o24OOgPIPofpTAj5K4547VAbYo+YTgHJKHofceh9ulW8jaM8Edccg0hdRkKAPYjNAFNGLE5GCOCD2PpTw2RkCnSIHIIIBHQgYz7H1FVjOikq52joTnIP407g0T7s9Rx70hOcEjBHX/AOtSBgcf1FGAepoAUEYAwRj1qvPGTIJYSRJjBAwAw7g+tTkAkcgH2pCBkYIPviiwXGi6hKgg7WzgqxwV9cg1BJBE7E28hBBzxngn0OORUpAWZZWbgAjkDHSpxKOrOFHY5GDUhcpx3rwnbdKSo43r/UVejIkUOjBlPIKnINVbgAkyQzDeDypOQ3saasseNyEwSd/l4J9wBgj9adwsWynzZBII7ijLA8gMO/GDVaO7lOQ8YY9mQEA/gR/WpwzbcCEgDsSP/r07gSF0HBBBJye345pxwBkAYPJIP61AfN/55R4zwTIT/SkL3GcDyVyeSASc+vUUAWSScEkdePeiRA4IPAIwecHHtVYm4JP71F9wgP8AM1GRdnB+1AjPTAGfyouBJMXtoxjdMAcnf1A+oH9KDKWi3p8gB5OCQPbpQwZ1Ikzg9dshBPtg8GofKVT88QYDkMBkj6j/AApXCxKrsy5Ijb0IBB/EEfrTy+QMpIAPfI+oxTYzbvkBUOP89OtOMcQyVjQnPUCi4DBPGrFjKeeCCDg+5460pu4wwYSqSDwCSKnQxgECPGevFO2xsucAj1wKVwsUZWt5nEnm4lAxlCD+BHcU1boKOY2OOAQAc/qKvhRgEDB9QOlNkUEAMCQDx3H/ANemBVW5jdgAJAx6AqeaJHQMS8cgP94KQR+IqxPEHUAjIJ6jt/hSjzFXBG4DALDg46cigDPeWbkLiRc8FgQSPcAdf0pyJcOgJjjAPIAY5P44IH41eZRIp2Sc5wCAMH644/lULxKMmTjnJwcD8fT+VICtE8qtho8EHBDEZH41MYGdwXAAA6g5NKUjY5DgA84Ud6VWWKMbJPMBPCk4IP8AX9KAGKMzAKCSMnGcVKYuEXIySTgckCmKCGaQAdduOtSqT52WOMDgd8n+lMCVVyu09uaOFBAHApjMHIABBHf1oZmAEYHJGBjk0wK2CWIAIzxnHGKeEAXBYnJzjGKVuOhOTxSAkjOaEgbHBBgkAn0JNGApJU4Pt/WjdjHHGM8UAkkcGiwhxZyOScfXrUZUA525weDUhIAAJx7HvUZOeozzQA0gEAKAKCvHXJ71IUBAIGKQIQM4PHQetAEYU8n045pxiBXJAOe9KcqwwADQ77VIAwT178UhobE5dQGyDk/MRkVNgkcMCMYx1NNDL2OfoDTP3jHIG3374pgTbTnOSO3ApNoHUEkUA8Ack9yB1o3HoATRYLih0GQWAIHQnmq8jPKcDJAHAA6n3qWRQ0ZDRjHp3zTopBGoAQgg5571LBEaxTRjAhBOepIH508rOSAY4wfUt/8AWpZJZGBweSc4PShXcABoxn1DHn9KdwsNCzbseWnJ7k04xXAIJEeTxgHIpQ5B4Ax6ZollYgAYUnjrnNK4WGENIxXAJGenSpmLMAhAAY8gHoKWJDFGcKCQMkk4z7CkhBcmRs5xgDHGKAHjgYAAA4AHpQT65pSDgA8Z60gUkccH2NUBDc4MRJxkHIPoafFHmFCVwSMnDEAHvUcwMziMcAHJI7Y7flVospAwfwAoSBsh8hwcrJjHZhn9aaYpC2SVbjocjFWFIAzg5pJCFBLHAFDSFdlWeKNF3HMRPbqCf6UzciYDcHHY5BHY5pzh7pgfuqOAM8CnRQrGcEA8cH0/CpKI45doJJJ+hB4p6XUZIIDD8KsKxA+UgDrgcfTpTg5JJYg+2KLCuRJLC5yQCfUinPcqgPlRhiOnYZqUAEdBz2xTWiQjDKPbAosO5Q+1NOSZCA44wT0Ht7U4YPQDP6CpJbJG+6ee2RUASZEIYEhehAAz+VO6E0SjkHBINGDzzx0qEODkDIBHQjv9anjAxkYz0NO4iNlMfOwkDuTU67SACcn0A6UgJPBxTgApJwCPbqaAGgKGyc1ICOwA9zTCyg8kVG8oC4GWIPAHAoGSvgnk5NRAKylgWEuSAASOPbFSRgRKZJH5wMAcEew96lDB23FR0wB3A96QbBHGFUBmJOOcninFR0xQuc5AyPSlCMTwMUwGFA2cEqAMkgmqUqxpIRGQcDJJOc//AFq0QgBwTg+gPH4ms0sXmIXADEgDHbnFS0CZJGg8sEBM+oAP86kVQoICgAnsKTaQAMKSD0wQBTgSAckUwEJIAxxg54xSDuMA85pxKjknOe3pSEqTjPPpQA3cQTxnsTmmFCDmMvGc5BU8Z9x0NSEgE4yfXAp2eM4GPqKAGC7kQgSqWLHgoO/07VcNzGykqsikdjGQaoyOBJDkDIcfgM1dPAOKaQNkTzykkJATx95iAPy60D7Y2CJI1/2duQP/AK9SqCeTjFKRg8UWC5WkW5GcSmQkdgAQarwMJGZZQVlHJyc5HqDWjgE1DNbq5yo2yDkMPX39aLAmIFGQAMe5pQQOpGfpzUEZmdtpcKRwQV5PuDnFTCFQQxJLA5GeMH1wKkZDOPNZMEqAc7jkc1MCQACckdT61KckEY3A8EHpVSWBUG9QQAQCAcEfQigCQkkEDBB6ZGMVCG8l2UkHd0BOMf8A1qmGSAwOQaaYgw559jzRYLkhQEA8gkAEA8GqlzEImEkKnzc5BHOfUEdwasImGyrsARjbgED6Z6UoTDlwck9cj+VOwrjYJxKOAVcDJQg5Hr9alDEk8VBIpOGOQQCMDoR70qxtJEJFdT6YByCOOtAE5wRyB7UE5HAwah8q6AHlmMg9Sc4FMkS6LYUxt7E8H/CgCwORgjmjGB16etQRwXpyWAwBwA2cexFMeYxsUcmMjkh+OPXnqPpQFi1nHWopIyDvQ7GHPsfqKrBi7Eli6gjGCcfpSL5ZcjaV2nkkEA/QmiwbFgTkgB4yCOCRyD9DSkxtycj0OCDUGGOeDjsR/LilLEHGOg6Hg07Bcjuoo3Q8lsDOCCQMUljczr8rMLhMjALYdfpnqPY4qYH5jgkf40yRBJgOin6jmiwXLwmjIGDgk9G4x+dO82MHG9eOuTnFZywKvCZA7jJ5/Oq7KRKAxwBznJB+gpDNg3UJBIlBA4yOc0x7yMAkk88AAZz+OKoAlkBBBBOc5xk+lKQMZIyRxkHpQBaN0GIKuFXuGJJ/lS+eGICsSSeqgn8zVYMMhSME9R1z70oimdAI5Aqk4BcdR6cc0rgSTTFVIQFmxjJIGD6471HCQ8IByoxhgRkH61NHACRHMwYkcBRg/hnmpxbW5IJj7YyCRn9aAM+WAwMCpkjTIyFIIAJ9D0qwZbVWKicOR2U5OO5AAqWWyDD5JiAQAA3J+mRziqbW7QqRNDHIgOcg4IPsc0XFYlMlsMEGfA5yYjyfoQKZJd2xYBYHOBxzgk/nwKmtJoyvlCXcR93ccEg9j6kc08xRtICwBPTpgii4WKwQA55G49ATge3NTCKPAGwflmg27EYi2sueVbII+hFAJBAaNgQcZPb8e9ACqgHIAH0Apk1tuO5CVYcg9s+4qbOCD1HpTgMgnPPuaYFKK6dD5c4AIPBwcGrIf5cFSARng449qWWESqAwJA6HjIqrvNq2y4OYicBueKNALIbAwAcepOaUA7uMnjPNIFBGVcEY9c04KAScknPB7CgBAMk4ByO3rSBQRkYAPGacSABktwaaCDkhiBnuM0gFwRwBwe4pMEHqR34oLEgggH1J4BoIJOeMd80AZ8yCW4Yxk565yRtPcj0NWbWeRRsuBuIPEgHUe+Krti3uiGJCvwCeRjPGT+nNWMAHIJ+gHFUkFy2CCBtIIIyCDQhIyGOR6kYqn5gBBBAI6EH+lPM5OAv3ieTnAx/PP4UrBcuBiFy3OemATQcgAg9e/WoY3lDHcQVxkEcfhTzKAQc43cEcj8RSAcWAYAkKe3vQRgnP40pCsBkBgeORmm7Qo+UkexORQAhRC24AKx6sO/1pSSoAYEjucA0DGcEYJ7g8GlByMHI9wKAK8tsjDKkITzyARj6Hp+GKhKEEo6RhhwRsGG+h/p1q6TnjIAHU98VWlnjRhECCGGQTjA+vp0oQEkceIgSSNxyAPXvmmwAszEknnGcf1qxKBFCAByRjNRQEqpUY6k4Jp7MCTbjmoiSrvICMgYBPbingSEEgoMeoJqIIWjcs3AOeBjJobBIaAQoBxmlC5AphOQeO/FSIw5UEAjGcmmnoAZAPPfp70oJIIApDxkHqPUUwOQSo70BYcQQecZpB3BoLAdRmmhwTwKLhYkOFBxzngH0oIIYc5x2JoUknBII7gUTkFTtcAjg4GcUmwsNJ2kAAkmnJCFJJyxznk5A+lEbFVGOSep9aUFiSCTg07AOJIpM5znAo2sSecfU9KYwycF+T3oAcXA6kkdsCk3gnjJ9jTGCAYJJPpTQ4C9Dz9OKBEoJz1UY65OadkDOTkjpx1quXIGQSfqKQFupA/E4osFyff15NAYlwMZyM5zgioACe5yegpw3cMhAK+2TkUmNFkKcEng46k5xSQIJJS3VE9O57f40ksoKjaSc9eDx7YNWLZNkYRhgZJJHT3pIY2cEgRqRkjJx2FOwMAYAHb0FV0HnyNIQVOSAQccdhmpTCgwSCTxySTTEOkYIuXOADgZ4yfSopJC4ARlUEcknkj2AyalEEZ6Rgjqc01o0hIdcKCcZJOOf6UgI44iANjuBjBwAP581MqOf4iOOpOanHllSFZC2M1Hy33ucc8niqsK4jKEQkyMcHGBjJPtxVKUyEhHJO3oT2z9Ov1q8CCQTgkdDVW5wZSOgwOh6ikxoniZPKAGDxzSgoCNoAPeo+QAARn070cgk8Y78c0ASFRnjr2JPFAUAnkD+dNDA9ufzpAW3cgY7AZHPvQA8ttwM9s560pcZ++DxnrwPb61GM+ZgqeRkEdPoaUICQShBHXB6UASAggHJI9RSDAGMGmAnBOTxyAR1pSCCOwx0OcigAeBHwQCD1OP8ACqc8RQ5ePjqCDV4HoMA02eMyREZOBzwM0hlEiUpmCQ89yAR+OeRTDLNjDxk8clSMH8+aU4B4znAJAHNShS5GCCM9DRdisRxiRl3nCgYyB0H+JpC0kDCRTggEjjOfpmrqRFFAYgquSAR/WgokhAZQBjAIzkigZUec3BG5w7gZ44H5etWoQWBYAnJ5yeB9BUBiRGGMEjkEHGfpSAMCSjkepz0oTBovDIAxgUvJwGIz7d6qrPJGQHCyD1U4NWI54XIBkAPo3BqhWI7pwsZAJJYcg8YHt9ajgQjDj5SOgHOfrTZ3zKSDkAngDoKge+mU4jgGOxJBP9anqPoXSSc5GT703IIwF+uD/SqyXM7kgiNTyQABkfmKBPIwAKhf9oD/AAouKxZOVYHAA9KaGYjCjB65IIFVSZw3yzEjknCjg/jTMzs25Z2I9DgfXoBTuM0NrkdDyO4pGiYEhn25H4//AFjVQxBwAwyMkYJJ+mOaBbqikrvU56A0ASggSqSSVU596ughgCOQfSqBDGL5Tk+hHSohLMDhkBz6Hr/hSTE0bBAAyx5A70wlBy0gA9yKzB85wQASOSQCRSxoUGHIIA6gAE/WquFi+08SAZmUZGRyDn8qj+3RrnAZzngKp/maYojABCjB56daAwIOAFI5+tFwsiO4n85lKK0ZU5ycfN7EU4T3JjUDG4fxYBB+oNOLZIBHB6HsPehmJU4wcd8GpGNE9y/BEYIPUAgn9eKV5ZnBXbHHnGdpJP056UoB6sAcj8RQQxB2kAjqCOvt7UARnzE6EAdzjOacHOQMAn0Jxn6UpBIzjGeQKiOWADAEevSnewWuT+cBwQQcgZNS7JBwY24qmoAIUDgEEBuRnrViO9KsVuI3AJ4Ycjn1xyKaYmhJQxXARwcggkED/wCvUSSmCUbhiNjgg5AB9auCaIZJkGBkEE1XubiNwoBzg5znofahgiUDcARnB5BXvUiAYAUHPqOCBVUNdOcI5jjPcjAHuO5pHtppM5uSRng4IJH58fSlcLF3aSwYMFYDjIqKRRKpFwWYZ4JbIH09PrVY2lwAEF3IEGMKB29ieRVcGeCQrJJI2RngnnJpXCw7YYXYJIXUnI3Hj/GkaXZIEnXyyehIOD+OOKUEtIFY4RzyTwQO5zWnGUnUhSsiDg5BIP5immDRmOxzkHAPHXApQ23G5c543Ak1dNrDKcKAO5K8fzqBrZoQXUl0HXOcgevvj2p3CxAWbGQoKnpjrQpDL8pI55JOcH0qZoJCQY3jB7nkg/ypTZggESEOeSVAAP17mgRApIYgggjjJ7+4pkmCQVAJJ4GOtSmCRGAwrgnGTnj696ntooVYvuDsOg6Ae4HrSbGkNgsGCkSHAJztBzj8acLJVkOclMcEYGMetWwQWwTjjPNOIPIOMHjB5pDKccAgx5ATGc9SCPyBzUxYCXYY9pbkMDw319PxpDEYQJFBMYPUcFf8RUoYliMA8cD1/wDr0IQkih1wQQR0JA/Q0gJUYJB46Hn8RTzy2AAR3GefwppAYnBI5xxxTAZ1OATk9VHU/Sg5JIK5BHG7oaQgiQHIAB6CpAxYHdk988YFAED28ckfz8A44JBx6fSohBIq4ikUj+6+Tn8aueWTwCMfnkU1yBgEgE8EgcUAVhKiZVwY2b1ycn2PpVhJRnYQMsMEnv7YprqHUxsQAem05J96qSwXSsQgjliGDtmwB9R1/lSAtTRMqkxEA5AAYHB9RVQXJEhSSAhgcYUgg/Tv+lPlW5SMGKOJSMZKsSMegzimXfnpiZgVlUAAoPlPsTnp+tAycToTgRzA+8ZAokIMf70EIeCGGAfzqO21KOcbJcwzdNrdG9wavEAruJIwMnnp/wDWpiMwA2rF4cSQdwDkr78dRVuNw6BgQQRkEd6YXW7dxGRhSMygYPsB3P16VFJZsgLW8kgPUru4J9cUAWg20DIJNBO4ngc9sVUibz+Y5pI5F+8jgEg/kOPepQLlOd8bnjjkU7ASFVyQR14INBIAJJAwO+OBUL3LJzJBJj1XkCq13KZSqnakfXJ7npgnoPpSAfcSxyzIAQ6rwTjjnt71FdpCsiCIADAAC+3fFG6FUG8KD6jpn1zUhEcqkEqR13Ag49waVwsSRE7cZBwcDAxxUpAY8gEj25rLMlzbyAecME9XGQAemSKuAvkbpCTj7yjAp2uGxMUJAKyOmP7px+lU1kuRMVWdgoPJIB49elWCNwIJJBGDk9ajNtExBKYx0IJBH4inYLlkO44YgkYwcAE/lTvObb82DkdRxn61WSMR8AnB5wSTj86UMVGQwJ96LBcsiYAYIIHqRmj7RCeDNGMdSTg/iDVYzsDzG5HYqQcU17iEqS2cgdCCD9KTQXLL3cYQlGy+MAgEjNUESdHJRBk9c8E+2DVi1UsBJwAeg7irW0EcmiwXH3ZOVBPGBjjFODAqADyOCOpqreMFxgEknJOck9uKWCMrkzJgnoD1/LtS3YbIJHOSACcHoPT2ApQcxbSCpPJyelPMuMBR07dsUw88jP4dKpIGw2gHJ6/lUZ8tWxuIBHU9KkK4GSMn0NDIGI3AEjgChoExyoMdc+9AgGSAxOaRBsBCggHt2/KnhtrfMOPalYLjTAQ2CSc8nGKBAF4EeCepJJNT+aCp2kDI4wMGnbSQCOvXJp2C5WkjCKSSScfdGOaArKowAAR2wanYZ4PPHJ9KbIWVQAevGPSiwrkQRGGD1B5I4OaAozgE8UgUgkkYP1608naoIGR3qRkbxMRgOCOvIwajdCuNxHPYnrVtIwwzuJz0xwKlEEZ4IBNUBmEE4HHHU5oCHBwOParr2kZOUfb7ZyKrhCGI2kkHHFFxWGbSQff0oCknGM46VOYpCQNhB7AmoZMocNkE9iKG7AkNZsMApwc8n0pwYgjPXI9hSICTkgjNLIQgJLEDsSKNkHUmt1MsxkYDCgHPYmp5XYxbAeZDkgDGBRBEUjABA7sT3qONxPMZAMDPHripKJgo2gDIwKcAM85OfQ0meOOuKYZACASM+lMRMrFcgYAJ696rztunij7deRnNPEgPYkDvjAH4mqsjvJICAFIGAc4xSAukEdAAO5pDEHOSTmq4efaAJACDySCePr61MZZFUYIII7gj8aq4rDkiKsCBkAc57VTvGAuSFAxgcj1xVhmLkbmBPOADx+XeoZIixLAkknnPWk9RqyJEVguXAXJwCOufpSsobIOTg4yOKigm2ZViQB6g5qZZA2cggHke49aAEClR1wOuc80oBJBOCc96RiGHJI57DpQCSMjp2x/WgBQOT2B4I7YpwbC5OSR3xzmk4JGCSPyx70EnAzj8O9ABIhKYOM9TznAoAIIBHuM0AHJJJxjoegoCjBxn17g/XigAQ5AI4OamHUYPNQgknAGc/nUqkhcgjPYEdKAKd2wDABNrA4JGMYNQANKBGASCcAAcmp5zGxwjFjkjByQM9etVwQpAAw4PB5AJHQfpSGTxr5BIBCMONrDOKUTFQQoO45HGcfX2ouJY5WRkDeYQCd2Mj1Gfb9acMAnt7ZzQlcTdiMB2ABByOg7CghsEsCSOT9KlwM4xwR+dKAAOec+tOwXIQBkcgc8HIzUT5B6AgdcmrgiRjyDkenFNaBXGE5YDpnH50rBcrR7WIAx6Hr+lPCDcCOCPbioYiVJTAyDyCelWEJI5Bye/rVANkQkEnBI6cYNRwMzAlmUgHjAOasZAYKeSfwqAAKGHOAegHIqRkmASTk5PXB600EE4BBwT1HegNgEgYzxwelOBDAEkHHc9SaoQ1iVAywOeuR0pCQCMsQCOAcYNK27GHII6ZB6/hQhKrggEdgDkEUgHAnaMgn3zQUyuQCCRgZoO0YIABz16UBipOCSM8U7BcAhIHOcDFBUj3/WmidgxJHAHOBzn2o8+MknBBA5oANnPBA74xikVyZAvB5wDnn/CnSSqFJGGOOo6H0xS2qs7iQjCr0zwSaTYIkKMVxnj0wMVGxCAADAHQg8/l3q0WweBg+maYQDyBzSGRAggE4I65zyKCS2R0PbApxQgkgkA9acqgDjAHXAoAhZmVeQMjqaZjeBgkEdcEEVK6hSSeh6jOadHCFALAZHRQOD9aAIQhZcqCwz1AOD+NOKyqOUbA4wQavQMdxAwQeoB/p1FTmUqDtdgQe/J/GiwXMYi1GS8keRgkA9PTOOtaBhWLBVAuBxVLUbMKTIIw6NyFHGD6Z9PSmxansjKfZpCB/eccD2oQmXSSxySSfemEEEEcEGol1CF8fu3jJ/hYZP5jipHljAJLDgZoGSyMSMscHHes1o5Z5y1uCTnHI4wPU9qnLvcjy4YyM9WY4wPU4/lVmCE28Xl4DEnJIP9KLCuUZba5BAlwAerAAge/H9au27hoghmjkIJOFAAAx6cVKjhhkg4yR7U2RYHkAYAv1GRz+dOwXHBgoAHTpkHv6UFiAOQgzx3NQxwTbyVnfJ5wRkD0zVUXs0UpDwhyDg9iPx5/lQMsykQP5jZEROCcfdPqfY/oalZcYJOAeQexqhJdSXQKBTGjDBBzlh79qiktiyqGbIUYHt/hTTE0aT+WoBeSMDuGcflVSZwkiSW7xzITkq4OR7g9aijWNMBhGCOhwRn+hqUhAcsoIPYDGaQDpNRjC5NtljkbSQAR9ep+mKrG/uWBEYWEDoEBJx9T/gKljijJJQAEk5zxn060khKr755GQf1osAWyfaozI00hcEhgxJwex5PcVO8U0QypLqBwD1FVNOuI0v3hwFMoBAIIGRzj8RWsSFGXIAI5ycA0AQ21wJMB+uTj609myxJBIBxiqpQLKZIACxOMkYDDsM+tSR3IIIZCGHBI5ouFieTaFAQBcdAPemq+AcAhhwMHP51Ak5mkCAbOMkkZOB6D1qyJNuRgEZ5IGT+dMBreY4wpTp3PNVZUuVZS0ZliHBCkEn3q8pjY8EEnt3qQADAwQfWlYLlASq5ygwMYwTgg/j0ojO0lSxbPQE8j6HuKvGJXHzAn6gGqzwKWypIIOcNyM/zFABkKpByfQnqPxpEIDEYIBHUMTn6jpTHMkQ3SxgAfxqSQPr3FCFWYMSjNjOVIIFAEU9jDPnIIBOTtx+nXFKbOHARxLIqgAB5CQAPbirQVzISqjB5J6EmiSJ2HABPYGgCo1kISJbMBCOqknBHp7VLBOJVIAIdfvI3Vf8A63vUrLnIJwccknj9apai4QwSQECUZO8EHA6YI70IGS3NqJv3gyJR0IJBI9M1FBOQwjmJJJwCRz+fcUDUVGA6HJHO3nB/Glf7PeqVEgDDkEcEe9O6AtDgECgDIIPQjkdjVKKeWLEM4DNnhwQNw/xq2OQCRgdhQIabWDBPlrg9SABUZsLfdlQV9wSKnxxjkAUBQDyTgdADxQMqyafG64BJGMYJ/wAKrmCWywGJktzwSBkqe2fatQEDjAAp20MCDggjBB6GgRRGM4zg9qXGCcHkdqpQSiKQwucAEhG7Hk8Z/lVkgggjOPQ8j8+1MRJk5AOCaBjjjrSA4PB+lNJJIzye2DQApwKbJGHByASRgEjkUYG7ODgj060oJOMYoAhgufI/dzKVAOAQMjP4VfVwUBUgqe45FU5mjC5cgcd+tQKCn7y3kKA847H2INLYZZCt9pJcglcnPYH2qwASQWJPrmogx+1nnsamA4P4ULYbFC4z9PwpwUMOCSQByOKUDkf5707oR9BQSRFDjHHJyPU0oQgZ4HOBmpDULk7uvegY9zt4BH1ApoIIJJJ9qSl9frQAp4ztJAPBFSJJjhsk+uc59sVEeo+gp/QE+4pdRkhckYVST2qB32nLhgRxjFSysQwwfSnr1NNgVQ5bO2OQ/hSgO3WOTHpirEzEKSDQnJGfWkBFGWgJLgqD0yOBUhnjbktkjgcY/AVDdMclc8Z6UwIu7oO1ICWSck4Q5HrjpTEd1BAwMkHoc0nQD6Uh6n8aYXHmSRhyxIHTFNIJPPU9TSgcCnMKYDQMA5GabLEZIyo78089/pTh1P0oABLIYihdUBG0884+pqNWjQ4ExIHYE4qHGWH1NW0iT+6OlTcCvJKVPyxluM8nJqSFpZBnCxjpnGc/Sp4o0xnaOtP6UXCxUclmMbSZI7cD8cU4LhSBjJ6Gmt/x8t9KkPaqQMaucbSAR6EVLESCQMnjAPp+NNP3qUHDCiwiQgNCepIPOMnFN4BJyMDgEnvRKcbWH3vX8ae6ggHHcUDGlQwwQDUZUp9wnA/h61IOppD96gLlf7QhbBYAg4pz3ca8Egk+gJpt0PnH0/rUUYyOfepuBL9ot2GRKQwIwQM0G5jViScjHUA8mmYHp3pwUY6d6LhYUXUIA+ckjrgEcfWpg4cAqScjgjuKrhR83Haq6k4PPei4GlkEZbAIBwM9eOn1qEzkgDkDGcZ5qqHYnknkinjofxoAnRA8JkUEODggnoarICpIAJBPOR09qlyQDg9SKlAwaaAZGh8zJGMDr61IKO7U9etMTEOSc8Z9KTnPIOaUdR9acv8ArBQA4n1PbnFDlgmFIJJ4BHUegpAeD9TTWOSM9uf1oGVJwGUOPvgZOTwRn+YoE5GRgA9cE4/Kp7g5IB6Y/rVUqABxUtgieKcMo3Ebh3NR3IONyngjB2jPI5+tQvwRipSeDQ2CGhtqBiSHIycgYz/SmxzFWLOAoPAA5JJ/lUiHKnPr/SqjDOPrRcGi358ON7E7SPrg+9KHilUbJACDwc4P61RVRt6df8DU9vGj53KDzVCJgxJMbkb159//AK4qUDAAJI9SOtVrlF+Xjt/Wnxsfs457mhAyUnAyxGCMVGxAIOSGHQ44NMdjkDPepcDaOOxpMaIwpLA4AGeRnjH4VZExGQoAA7AVUgJ3Hnv/AFqZxgcd8/zpDLAYkDjBpQaqmR843H/IqcUASZqKdsEbeD1zTvWoJyV6HHT+YoAcA88gAAJHJ5x071aMMik4IPoCMVR3FUDg4YEc1o27M0ILHPJoBlfbMg3OoYA5yDgj8R0qWLzbgB1/dhTgN1J9ueop9ySAVB4IPH4isVpJIpYzG7Lu64PWgT2NW7trkxbo5gwAJK4wCKzY5wVw42EHuDg/jUgd2HLt0Pc0sY3OM88f402NMiM8fBwSenQ4ppnG7IUkDucAD6mtAou3oOlNMaZI2jGKYC2cFzA7sFyjHJAIOPcYOasiWPnJ2kdSCDz344P6VmXI+zjdCSh9VNJPdTSWSMzAn12ikI1EnhZyQVbHHB4/HvUhACllOABk4GSB3x61kwgOw3KD9RUkyKAMAdaAJZL6QrhITkcFnfg+mAOapiVppyZSAW5JUYHAxxzTo/mI3c9KmkjTg7RwaQxhUDlCGI6g9x7elTDBBLHB67SaYVDKcjOBUa/NCS3JpiEJBJEwALHAyMAjtkUrFoiCoDJ0ABwR9DT1+ZVB5GT/ACpWA8lhjtQA0OHByMj0PUU4FWUk5BPUEVTuHYDcCc4PP4VNbOzRAsSeKYCmBXUFTkqcgg4II6c+tNt5SjZkUSOTksxyfoCen0qeD70lVJuNQt1HQuMj8aQGmsUnAkJQdkXj8z/hSvFGhwQSepLEk/nU85+Y1EOv40gQwRKTnAAHfHeiVvIQEDcGOAB+tSTAADA6morklsoTlVbgelCAdHJHIAVAJHJBGCPwNOO8AgAgEYIFQgfcFSI7FT8xqkDHKgUYXIycnBIyfU04HqQTn35pSOKjnYqhKnHT+dAkOaVkBLCMggjnPI9Md6zWeNCQM5AwACc1E0jvtZmJODzU9sAwdmGWA61Nyh8ccjKCZ5cHkjOKcYI2cblLg8gMSefxNTxncBnng0gPP4UxEBgjLACNTg9xmnLBbbSWgjAB5AX/AAp3/LRvoKU8IcepoAhFtAWx5ajPKjJIP8s1HLpkT5KkAg9s4H9RU6EujbjnikUkRjBPINKwyqILkKY5AJoj1UnJHuD1zUltO0BEc5BTIAYnp6A1bjHWorhFeEFlB4FMQ8yxnkOrDPO0g49+KEZWJCsp9sjNZ+0KoZRhvWmEl1G45+tAGpIQOCQfbIpGYRxku4QY7nArJkleMBkIU+oApsRM0srSnewHBbnHWncEbkcMOoWCGYCQsCC5AzkHAwRjjAGKz4LX90CJJYyCVYBgQCCR0INJb3U0NgqxyFVBPGB61LakvcShucsSc/QUgCziaW3mJlDTISAAAACOxHfPrTAk4QSKIyGGRyR/PNTR/Jqc23j5hUenyO1vIWYn941O4DIHMu9DGY2XBKkjv16UsyTAEIQB65yfwFJIP9Ib6Z/Q1KhJHWi4FW3ijkkcS5MgwSQRkjtzV0RxqpwBg9s1ReRo75dhAyOePetXAMYJoEf/2Q=="/>
          <p:cNvSpPr>
            <a:spLocks noChangeAspect="1" noChangeArrowheads="1"/>
          </p:cNvSpPr>
          <p:nvPr/>
        </p:nvSpPr>
        <p:spPr bwMode="auto">
          <a:xfrm>
            <a:off x="1143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3" name="Titel 1">
            <a:extLst>
              <a:ext uri="{FF2B5EF4-FFF2-40B4-BE49-F238E27FC236}">
                <a16:creationId xmlns:a16="http://schemas.microsoft.com/office/drawing/2014/main" id="{2D8F16D3-9AED-4F33-A6F3-A347704E3257}"/>
              </a:ext>
            </a:extLst>
          </p:cNvPr>
          <p:cNvSpPr txBox="1">
            <a:spLocks/>
          </p:cNvSpPr>
          <p:nvPr/>
        </p:nvSpPr>
        <p:spPr>
          <a:xfrm>
            <a:off x="5098723" y="291084"/>
            <a:ext cx="5484663" cy="88538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sz="6000" b="1" dirty="0">
                <a:solidFill>
                  <a:srgbClr val="461E64"/>
                </a:solidFill>
              </a:rPr>
              <a:t>Wereldburger</a:t>
            </a:r>
          </a:p>
        </p:txBody>
      </p:sp>
      <p:sp>
        <p:nvSpPr>
          <p:cNvPr id="8" name="Tekstvak 7">
            <a:extLst>
              <a:ext uri="{FF2B5EF4-FFF2-40B4-BE49-F238E27FC236}">
                <a16:creationId xmlns:a16="http://schemas.microsoft.com/office/drawing/2014/main" id="{81B8B3DA-5CCA-4729-9D68-92329F4FA6B0}"/>
              </a:ext>
            </a:extLst>
          </p:cNvPr>
          <p:cNvSpPr txBox="1"/>
          <p:nvPr/>
        </p:nvSpPr>
        <p:spPr>
          <a:xfrm>
            <a:off x="114300" y="1332418"/>
            <a:ext cx="9145016" cy="523220"/>
          </a:xfrm>
          <a:prstGeom prst="rect">
            <a:avLst/>
          </a:prstGeom>
          <a:noFill/>
        </p:spPr>
        <p:txBody>
          <a:bodyPr wrap="square" rtlCol="0">
            <a:spAutoFit/>
          </a:bodyPr>
          <a:lstStyle/>
          <a:p>
            <a:r>
              <a:rPr lang="nl-NL" sz="2800" b="1" dirty="0">
                <a:solidFill>
                  <a:srgbClr val="7030A0"/>
                </a:solidFill>
              </a:rPr>
              <a:t>Samen in het verleden, samen in de toekomst</a:t>
            </a:r>
          </a:p>
        </p:txBody>
      </p:sp>
      <p:sp>
        <p:nvSpPr>
          <p:cNvPr id="9" name="Tekstvak 8">
            <a:extLst>
              <a:ext uri="{FF2B5EF4-FFF2-40B4-BE49-F238E27FC236}">
                <a16:creationId xmlns:a16="http://schemas.microsoft.com/office/drawing/2014/main" id="{244EBB4B-5AAE-4364-9328-3D9507D90479}"/>
              </a:ext>
            </a:extLst>
          </p:cNvPr>
          <p:cNvSpPr txBox="1"/>
          <p:nvPr/>
        </p:nvSpPr>
        <p:spPr>
          <a:xfrm>
            <a:off x="114300" y="1774885"/>
            <a:ext cx="6959694" cy="2031325"/>
          </a:xfrm>
          <a:prstGeom prst="rect">
            <a:avLst/>
          </a:prstGeom>
          <a:noFill/>
        </p:spPr>
        <p:txBody>
          <a:bodyPr wrap="square" rtlCol="0">
            <a:spAutoFit/>
          </a:bodyPr>
          <a:lstStyle/>
          <a:p>
            <a:r>
              <a:rPr lang="nl-NL" dirty="0"/>
              <a:t>De klassieken geven (jonge) mensen ook toegang tot heden en verleden van de ander. De wereld van de klassieken strekt zich uit van Ganges, Donau en Rijn tot aan Schotland en de Sahara. Nederland kent tal van bevolkingsgroepen. Die beseffen dikwijls niet of nauwelijks dat ze veelal een gedeelde achtergrond hebben, en op deze basis kunnen bouwen aan een gezamenlijke toekomst. De klassieken openen je ogen hiervoor.</a:t>
            </a:r>
          </a:p>
          <a:p>
            <a:endParaRPr lang="nl-NL" dirty="0"/>
          </a:p>
        </p:txBody>
      </p:sp>
      <p:sp>
        <p:nvSpPr>
          <p:cNvPr id="10" name="Tekstvak 9">
            <a:extLst>
              <a:ext uri="{FF2B5EF4-FFF2-40B4-BE49-F238E27FC236}">
                <a16:creationId xmlns:a16="http://schemas.microsoft.com/office/drawing/2014/main" id="{B7B288A2-CDFE-4054-B534-3A46095847E4}"/>
              </a:ext>
            </a:extLst>
          </p:cNvPr>
          <p:cNvSpPr txBox="1"/>
          <p:nvPr/>
        </p:nvSpPr>
        <p:spPr>
          <a:xfrm>
            <a:off x="114300" y="3806210"/>
            <a:ext cx="8783282" cy="523220"/>
          </a:xfrm>
          <a:prstGeom prst="rect">
            <a:avLst/>
          </a:prstGeom>
          <a:noFill/>
        </p:spPr>
        <p:txBody>
          <a:bodyPr wrap="square" rtlCol="0">
            <a:spAutoFit/>
          </a:bodyPr>
          <a:lstStyle/>
          <a:p>
            <a:r>
              <a:rPr lang="nl-NL" sz="2800" b="1" dirty="0">
                <a:solidFill>
                  <a:srgbClr val="7030A0"/>
                </a:solidFill>
              </a:rPr>
              <a:t>De meest fantastische verhalen!</a:t>
            </a:r>
          </a:p>
        </p:txBody>
      </p:sp>
      <p:sp>
        <p:nvSpPr>
          <p:cNvPr id="11" name="Tekstvak 10">
            <a:extLst>
              <a:ext uri="{FF2B5EF4-FFF2-40B4-BE49-F238E27FC236}">
                <a16:creationId xmlns:a16="http://schemas.microsoft.com/office/drawing/2014/main" id="{2ECF8FA4-51BD-4B4C-A66E-12AF07991D4C}"/>
              </a:ext>
            </a:extLst>
          </p:cNvPr>
          <p:cNvSpPr txBox="1"/>
          <p:nvPr/>
        </p:nvSpPr>
        <p:spPr>
          <a:xfrm>
            <a:off x="114300" y="4197816"/>
            <a:ext cx="7424049" cy="1969770"/>
          </a:xfrm>
          <a:prstGeom prst="rect">
            <a:avLst/>
          </a:prstGeom>
          <a:noFill/>
        </p:spPr>
        <p:txBody>
          <a:bodyPr wrap="square" rtlCol="0">
            <a:spAutoFit/>
          </a:bodyPr>
          <a:lstStyle/>
          <a:p>
            <a:r>
              <a:rPr lang="nl-NL" dirty="0"/>
              <a:t>De klassieken nemen je, op reis door de tijd, mee naar nieuwe werelden. Ze openen nieuwe deuren en verrijken je verbeeldingskracht. De Griekse en Latijnse taal geven je toegang tot de antieke cultuur. Je maakt kennis met ideeën, verhalen en figuren uit de Grieks-Romeinse wereld. De klassieken verbinden je met je eigen verleden: waar komen we vandaan en hoe zijn we geworden wie wij zijn?</a:t>
            </a:r>
          </a:p>
          <a:p>
            <a:endParaRPr lang="nl-NL" sz="1400" dirty="0"/>
          </a:p>
        </p:txBody>
      </p:sp>
      <p:pic>
        <p:nvPicPr>
          <p:cNvPr id="15" name="Picture 2" descr="Afbeeldingsresultaat voor hannibal alpen">
            <a:extLst>
              <a:ext uri="{FF2B5EF4-FFF2-40B4-BE49-F238E27FC236}">
                <a16:creationId xmlns:a16="http://schemas.microsoft.com/office/drawing/2014/main" id="{2E4557FA-DC69-4E16-9E21-B34CB15689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9333" y="4194255"/>
            <a:ext cx="3936656" cy="154021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http://romeinen.info/wp-content/uploads/2015/11/Nederland-in-de-Romeinse-tijd-TEKST.jpg">
            <a:extLst>
              <a:ext uri="{FF2B5EF4-FFF2-40B4-BE49-F238E27FC236}">
                <a16:creationId xmlns:a16="http://schemas.microsoft.com/office/drawing/2014/main" id="{7DB70A90-8536-4BBC-AEDF-649415FBF76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23795" y="1332418"/>
            <a:ext cx="2117542" cy="247467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Afbeeldingsresultaat voor hadrians wall">
            <a:extLst>
              <a:ext uri="{FF2B5EF4-FFF2-40B4-BE49-F238E27FC236}">
                <a16:creationId xmlns:a16="http://schemas.microsoft.com/office/drawing/2014/main" id="{FD28191D-A90E-490B-BDD3-0AA9AE078D9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72870" y="1332418"/>
            <a:ext cx="2387297" cy="102312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Afbeeldingsresultaat voor palmyra">
            <a:extLst>
              <a:ext uri="{FF2B5EF4-FFF2-40B4-BE49-F238E27FC236}">
                <a16:creationId xmlns:a16="http://schemas.microsoft.com/office/drawing/2014/main" id="{8A77FB47-9210-4927-AB3A-98FA5A50939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72870" y="2812417"/>
            <a:ext cx="2385104" cy="993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0360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71C5F8F2-AA40-3A4B-87E9-C2AA960E6B4C}"/>
              </a:ext>
            </a:extLst>
          </p:cNvPr>
          <p:cNvPicPr>
            <a:picLocks noChangeAspect="1"/>
          </p:cNvPicPr>
          <p:nvPr/>
        </p:nvPicPr>
        <p:blipFill>
          <a:blip r:embed="rId2"/>
          <a:stretch>
            <a:fillRect/>
          </a:stretch>
        </p:blipFill>
        <p:spPr>
          <a:xfrm>
            <a:off x="-1" y="0"/>
            <a:ext cx="12191701" cy="6857999"/>
          </a:xfrm>
          <a:prstGeom prst="rect">
            <a:avLst/>
          </a:prstGeom>
        </p:spPr>
      </p:pic>
      <p:sp>
        <p:nvSpPr>
          <p:cNvPr id="7" name="Titel 1">
            <a:extLst>
              <a:ext uri="{FF2B5EF4-FFF2-40B4-BE49-F238E27FC236}">
                <a16:creationId xmlns:a16="http://schemas.microsoft.com/office/drawing/2014/main" id="{D6F857CA-F895-F948-8D82-EDD06E99A54B}"/>
              </a:ext>
            </a:extLst>
          </p:cNvPr>
          <p:cNvSpPr>
            <a:spLocks noGrp="1"/>
          </p:cNvSpPr>
          <p:nvPr>
            <p:ph type="title"/>
          </p:nvPr>
        </p:nvSpPr>
        <p:spPr>
          <a:xfrm>
            <a:off x="1605257" y="4157286"/>
            <a:ext cx="8981483" cy="994172"/>
          </a:xfrm>
        </p:spPr>
        <p:txBody>
          <a:bodyPr>
            <a:noAutofit/>
          </a:bodyPr>
          <a:lstStyle/>
          <a:p>
            <a:pPr algn="ctr"/>
            <a:br>
              <a:rPr lang="nl-NL" sz="4000" dirty="0">
                <a:latin typeface="DIN-Bold" pitchFamily="2" charset="0"/>
              </a:rPr>
            </a:br>
            <a:endParaRPr lang="nl-NL" sz="4000" i="1" dirty="0">
              <a:latin typeface="DIN-Bold" pitchFamily="2" charset="0"/>
            </a:endParaRPr>
          </a:p>
        </p:txBody>
      </p:sp>
      <p:sp>
        <p:nvSpPr>
          <p:cNvPr id="3" name="AutoShape 2" descr="data:image/jpeg;base64,/9j/4AAQSkZJRgABAQEAAAAAAAD/2wBDABALDA4MChAODQ4SERATGCgaGBYWGDEjJR0oOjM9PDkzODdASFxOQERXRTc4UG1RV19iZ2hnPk1xeXBkeFxlZ2P/2wBDARESEhgVGC8aGi9jQjhCY2NjY2NjY2NjY2NjY2NjY2NjY2NjY2NjY2NjY2NjY2NjY2NjY2NjY2NjY2NjY2NjY2P/wAARCAIbA8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qA2BSgnPFRE0BiOhrSxNycOccjikLA1GHJppNFguTA4PXilLVFnApQaAJg1ODVEDQCRSAlJPakyaQNTgQaAAE5qQE5FMApwFAEyvgYzTw1VhmnhiKloaZaBzSVEr5HJp++iwXHUU0sMUbwTgUrDHUUgNLQAUUUUAFQSAiUEAgHv2qeimnYTVyEHIAxzQ3HFSMQtRbiTimtRCUE0E0A5pgNIJ5FIQSATUqgZAqUAEAYFJuw7FQIQcEYpxUjkHmpZAAc1ESSeaE7hYejkdeak8wVXzilB7k0mguWAwNOqBTUqHjBoaAdSgUlFIZHMhYAjHHWqpGOKuuQFJqkSCSelNCYRttYEVYE4qtjApvOeKbVwJJ3D4IAqEMRTzyMGmEU0AEgngUgoApQDQIcBTgaaBTwBSAASalXPUU0KOKeAM8UDJEJBqSmoBinUmMKWkIyKiOQcEmkkBKQDQFAJwMZpAMLxSjOOaAAgHGRnFAAFFFABRRRQAEA0UUUAFFFFABRRRQAUUUUAFULnmY/hV+qt0h3BwBgjB+tVB2ZMldFUikp+KTFbGQ3FPjALAMMg0mKUDGCO1DGieQARkKAcDrVcAZGTgVbhAZSrEZPNQyoFY4AAGBUJ9BtdR8BCnGcVM8wAOCDjrVIgg4pOaHFN3BNpWJZJAEIPJPOf6VBSmkNUlYTdx648s5654IpmBQc4xSYphclVwEwAAc9cdqdIxZcjJA4BPeoo8iQAAEnjmpCDu2k856VDKWomCRmo8HPPQVcSLjJOBVe4IXIXHuam5ViE8mnA0wcijNMCTNOU1DmnA0gLKqWGRSsAq8sM4/KmoSBx0qOUnnNIYx3JzVeQ5p7NyaiJzVIkYWxURY08qTTCppgxhJpAaCMGkxQIcTTSDS4NNINACEGkwacMjrTsCgBgFLjFOxSYoASkCkmngU8KaB2I9oAppqYqSMYpDETRcLEQpcU8REdjShDQAzFJmpilRlSDQAgNKOaMYpM0AOzijJpuaKAHZpQaQDNKFJNADgTTgCRUkcOTUoUDjNK47CkHFIBRmgGgQuCKTNOzmkIoAXIxThUdOBoAkBxSgiosmlBNAyXIpwNQg0/OKQEoanBs1CDT1OaAJgadjPNMGakQ0hgAMcUEGgYBzUoAKk0rhYiCk0AEGnBsHkUjPnpTAUEg88U8PjGaiDUFqVguWAwNFVQ5ApwkNFguWCQKYZAOBUW8njNBBPShILgzEnnoaMHOaMlRg0BqYhDxSA0E5PHekKkdRimA8NUgaoACegp4cAe4pNDRK+GB9RUJUE0pcnODUbEjmkgYrKBxmljXIOaiByakU9skUwJSAMVImCMYqEuCBnqKepJ5GRSAlqKVyjAg5HpUgJxzTSAwyTwKEMrs5YkkkewpmM9KmMZZzgfjULjaSO4oQgIxTaC2Rik5pgGaAMg05FJPAp+wjjFAERFGMU9hzmggYouFhgJB5p4NMxTgaAJRyAKkC1HGcEZqwoweKTYAmcU6gnAqMkkHBo3GPLAUxsMRioyxzilDYINFhXHoDnB4AqXIqPdnBoBI7E0MY+imgknmnUgCiiigAooooAKCQBmmgk9RgUyTPBppASgg0U2MEjJp1IAooooAKCAQQehoooAjkhVgMYBFMNspOQSM1PRTTaE0mQC1UHJJI7iopoShyMkY6ntVykYAjB5BoUmmJpWM/JByCaUsWABJ4qxNCSQyD2IAqB0KHBB56H1rRNMhpoaeaTFLijFWIaRSEU80mKAGkUhFOIpppAAJVgR1FSBiXzUY4OakjHzcgZNSxosxNkgE8Uk9sXbIpYjGBknJH5UGVi5ABIHcCs+poVpVCkBR2xxUBBB5FTu0jOAABimPjIBGKpCIxSg4NOIABpmec0AWYjnGTTJQCSRUIfHGaC+aVh3EKZOTxS+UCKUNmnA0XCwz7OMZqN7ckcCrasCMUE5ouwsUDasaYbZwcAE1pDBp+0hQTjntRdisZBhYcEGmlCOoNaxUE5IqKRRyMCncLGdsBHFIVIq15IzkZFDQkDODTuKxWC5PIp4hBHJxUgQipUiJNDY0iAQVLHbk1aWAnBxxUoQqAKlsaRAlr8pJAFILUg8iryDApJFBGQcGldhYoPEBxgZqLywTVwoT0JJ71A4wxA6CncLEMiAdKhK4FWSc0wgEYpphYqlcnFJ5dTkAUhIp3FYgK4NLtqUgGkwKLisRgU4Zp2AKM4oAkDEADNIWzURaqGr30lpb5iGWP6GjYZsEEdBRnFOBoIBNFxCA04Gm4Box6GgB4ANLtIPFMBIPNPDCgYoUml2kU4PUgYEc1Nx2ItpFGalAGCKjZSDmi4WAGpFPIqMAipAM0MRN0AI5BpQSDmmxkjjqKkIyePyoGOAzQQVzzxQnBwaWQZpAMfk8UwqT0p56Yo5xnNMCPBB560vAHNITg0wtQApFOBxURajdmmIlBANKHwagLUBjRYdy7kMoJqJzUQkNBYk0kgHhiDxQZCeCKjzQcEZ70xEiOBkGgkCoQ2KcGFIdyVTk5NKwBBqIMBTg2RigBNpzxTlAzzSginqVAwcUrgOCg1IFC1GHA46CkZwRweMUAPeQYwOKSNuQM8VESSM0gJHIosBbOKqyLg59acrkmhyccnNCAiCA5NAXJpc4pVpgSRJknIwBTpFCjNCHAAolORgUuoyuTyaQkUpzzUbZzTEBNOFIqkmpQoOKAHRjNT42jNNjXHJpJXBOAeB1pbjAsKaGqMtk0Amiwh5waAC3QU4ITyRipFGAOMUXAaqHqTgUFDwByD1NSUUXGIFxS0UhO0E0gFpCwFM5cEg4x0FRElTggg+lNICfcacCSMmoTjAwefSpIzkUMBzAkcHFIFGOeaWikAoophOASTTVcU7AS0UgIPSikAtFJRQAEgUgYE4zSkZpuwE80AOyM0tMC4Oc06gBaY6Bxg/ge4p1FAFJ0KMRnOO9MNWpowQWHXjNQmF84AzxnIPFaqSsZtNMiIoNPRVJwSR6YpWj/u5NO5NiI001I6FSAe4zTMDIz070XCwojJQueAOme9M3YzipJSzYy3HpUW3J4qW7lpWHKxA64pyTkMMnj0qFjgY/Cmg4pWHcsmQsc55qN2y1RhsDNIDk0rDuOLDGKYWpxUYyTUTdcCmIC1G6gRMVzTQpBpgODVIGpgUUoApASg08NmoQp7U4A5wBU2HckPrmnBiai5Jxg5qQISAScUwHg5HNIVBOKeIiI89RTDwcCkAKgBpxCjjOaaTgUEDbz1PSgBpCA5xQHC9BSEAUnBNFgJ43J6CplUt1wCe9QxrgZz0qYMQtJjJBHjnOQPUUydONynAHJpcljjoB2p+AUIxnIPBppgUy5AIA61VkPNWOc4Pao5gDgADNMVysTioy1PcYNREUxCFqaTQahnuIbdczSKgx3PJ+gpgTZoJrO/tix27jP7Ywc0RazaSyFBJj0JougNEnNV7u7itIvMmJA6AAZJNIJxNAZLch8ZAPbNc2LpWkmN5mRyNqqTwDnsByT6GhsDYOu23llgG9sisO8vWu3aRmyMYCg4FU5TIjAOCpHIBHrTUlxIGeMOFOdvQH64qG2B6UKMZNKqk08KVNVcLEeKQ08jnkUBQRmi4WIzk0ZxSkYNNpoQ8NinB6hNGcUWC5YD1IHB6iqYYinBzSsO5dBBFSjAqiJCKcJTSsO5eBWnhhkYOaoCWpUnAxQ0CZbcjORxQrjBzUAmUikMgzwaVguSuRnNNLZGKgMhORmkDmmkFyUkGmEA0Bs0ZFAhpBFJTiCelIMg8imAhyaTOKfjA5FIRmgBobFKGpNtGAKYDg1OyajBqRCACSKTGgCgmmkYNSAjGQCDShQTzyKVwsRZzQGINWDGCuFGDUJjIouFgD5o3kGgJkUbSDQAFzQGFLsOM00oR0NAEoanBqrjINSK3tk0NBclQEHOaRmJJBpu8k00tQA8jApuSDQDmmlgTQBKH5GTT3OQMHOarZpQxFKwXJQME5pCgJznApAwPU0pYDpzQBIsQPQ08QkHJNRCQ544qTzjijUZI3CkZ5xVYkk896eZCRxUbEk0ITACnoACDjmmDGOuTRkimBP5nqaUyHHHFQDJ5pxApWGPEpzjNPRsnk1X2kng5pxUqBk9aLICzQQCMGqyyFaUzk0WAsAimuiuPmHToar+aSKDKcjJNFgDkMQeop2/bQAJGHODimSRkGmIf5pzkE0/zx3H4iqxODijNFkFx5YknnjtQGxUeaM0AWEkIp+/J46VUBIPBqRCSaTQXLYORSEgc5qIMSMU8AkjNIZIDkZopAMDFFAC0UlFAC0UhIHUiigAIBGCMijGOBRRQBDJDuwFAA7nvSCKQdxj0NT0oNO7FZFOcMoAIBB6EUggBUEkAntViUDAJAJB4zUYO5iCCCeM07uwrK5WIwSOwpgHJ56VJIArEAk471C7bR7mqAZLgHrmos0OxJpuT1oAfupQwBzUYNA5pASFyTkmm7hmmkGgKScAZoAlEhIxmkzmnLGalSIHrxSvYdiAA5p6IWPFWEgBOCKlWAA4BJzSbCxHFAc5OMYqQIAeAKsCLCgA1G6BQeeRSuOwhIVegJ7nFQMSx9BSlzjBPFAYE5yKaQhxJCgZ4PaoyMnNPLDPHJphPOQaEDGkkHNNZsgD0FPODScCmIi2seQKkCE4pQanjBYgUmxpDY1IHIqQkgegFSIpIPOKCo6E9PWi4CQ5IyafJKFBABJA9OKhkn4wnGO9RhztIJ60JA2MbOSTxmmiIMc55pzY9MGgEAEk9uKoSZFJAQazdUvbbToSzuGfsg6k1qTzrFC0khAVQSSewrjdQ1KOW5XUba0227AxGVow+40PRAVxrd6ZPM3DYxIAIBHsMDnrgVShb7VdtJesAGB+8xByBwMdetTae6W16JyfIiclQ7YJUH0AH4A1JrV5aXd2pi3YRNpIxhzknOcAnPuAam47GdshVEy7eYc7gQMAdsdzSZjyCseAAMgHIJ9qtRm2n02bfKsdwh3IGHLjHQH19BTi1zZ3EcYgjlYgEB045HXGeuPWkFiCGeVWJjmaKIkgBece2BSQswugyygOTnewHFSX2yW7UgxRhgN4iztU9xjAqsDuby1AIyTwOSPei4WLF5PFKkI80uFAzkcg98H0pkawSREtCVcKMMpJBPqevoeKuS3MhRQYIYZAMEooLFR0OD0PYHvWSWYZGSOecmncVrHqgxR1NNXNOyRTGBx3FNyACKkwCuT1qIgZ6ZoAaxBFQnINSEU0jJ5poTGk0Zo2jPFLtFO4hMigYpdvpxSbD25ouAU4ZpuCD0NOGaAAE0oJpBml5oAcGNG40gFOANAACacCc0AGpAQOopXGkKFz3wacEIPJoBA5FAYGkMcABQQAaQk0nUUAISaTJp20nNMOQaYgOc0bSRSggjmnBhRcdhgUjqKeoIFNLGnbsikA8gbcgUA4qMMaUA0ATowzzUpiDDOetU9xBqUTkDGaVh3HmPbgjnPakABPIxTTKTQGyaNQJioK4FRlOOTg9qcGOKCQQSSOKEwIQBkg0EBSe2akBA5IpCQQSaLisQkEck4FN3YqRiMAVA3BOKaBjt5FJuphNGadhEgalDCos5pwBNFgJdwoBpgFOpDHBqXdTRzSUAPDYNBbJzmmE0maAHg04GowaUNQBKDThgkZNRBgKXdk0hkwxkEcU84YAHtUIY08NQMJEAHBqAjBqRmJODTDihEsQGl4NOQgHOM07AJ6YouFhAzDgCnlzggjNMPByKXORzQMiYGmg1ISDxUZFNCYE5NBOKacikzTEPBp6nFRAmnAn0NIZbiYZ5qUEdQRVEMQehqQMSKTQXLYIPQ0uQKqhiO+KXcaLBcmLgUwuSeDimEk0BWJ4FFgJFBY5Jp+DxSRqVHNOyCcAikMKCccnGKY7FSMEYpmd3BNOwDhKDnNOVgcYPJ7UxYwcnPNKFKnOMigBzqHUgHFRmFgwZX+uaUSHBJHHYUqyliR0NF7BYrygqSGAOehHeoHgLjINW5yVALAHPSog/y54AppuwrK5RaAg4xTDEwOMVcck896b5uCMnPrRdhZFMISaeEOeAasPKnYVAXJNO9xDtgHBpRheBUe4nqaUEk0WAkBJNTIMmoUGKlVsVLGiwoqeMgdTVUNmpYzmpYy0KrXCHAweO9PMoUYFRM28Gi4FZge9JjFSEAjk1GSBVITDOKTdTC1IWp2ESFqbmmZpQaYEq8mpo2xgjtUKkAVYhK55OKljRIJcDJHTtTZZQwOAQSMUhG9iFyT69qRoWUjHJNCSE2yICsvVdXa0ZYLWMT3LnAXP3TWlfw3a2rtahPOAyA5ABrjtWvLm0uVlbyYtQTIcqpywPQjqMVTasJJlK+u9Tv7xRK2Z/uhYsAZ9OOMmrdvc6tp4MXmhpUAJgOSwJIyKylF1PMXiy7KDJkEdhk49wO1WoIGvJJJ5JFV4gXfcxy+BngjueAAMcVFxnYaFrov4pY7iNIZkXLHoK5+81TULXbAs0Do7gh0AAOD6dsEckVQnmF2ZZYj9lt1jBkGBlhnvjqTnoaFNvdyPBHI0yyN+6iI8sg4OGY9Mg+nBoQ7mbctJczPM4ALMWdgOBk9cdhVqCzgXDtKsitGThkIAJBA4ByTnp0poZbpiksccZjB3sSSSB2BJ5PUcdRTbAxtHJGWjiMpALMWAAHPUHHbvRYCOxilFyJBEpMbAgOcAHGRn0Ga0I7oSuUntGFzgsTECDKexJ64FZrXEYlkAUFHQKUUEAEdCM8nHByetW0njOniGVjbzW3Q4JMgJBI64BHqaALVnez2NpdqLSM5A3liDtB4OQO5qkklssFw0oBlcYjUEgISRyAOeB6mrFzq8DWBtJIpGIbBK4UEDpyBk1mvFKyeeqBYiQAoPQ44GDyTimFx0TyAkCR1VAQWHBx6YyCc+lNjuZIAwUJlhyWUEjjHGenWj7NIYVmYgBiQATycdSB6cgVAEZgSCMD8zSsB6qGPXGKXBPOaiDEU4NTsFyUHAxmmlSTxUe40ociizC6Hldoz2pjKCM0FwykEGmgnGKaTC6ARA9CaDGRTgwAxRuNGoaDQMdaUECkJyc0U7CuOBBp6jI4xUdOBApNAmOK5oKjAIFAY0Bjg80aj0DAxTcYpxxijIpoGIDTc0pAxnrmkwKBDgacGFMCknilKleooAlDgjoKAQTUQJpQxFKw7k+QBSEAjORUPmGl30WC4pGTxTcNjOKTcc1KjAgg0AMGaUMQORSkgHgUoOQQTRcBhIPQYoDEUpOOophIJ4oAcWzRmkPSmZIpiJAwFPD4qAk0oJpWHctq5IyDTSxPOahDGnhqVguKzEjAzTCxAwAadkGjg0wIyxPU03INTBAaTygTRcLDAoNOVRnGOKUIo4Oc+tPAA6E0NhYQRA89KRlC5A5qYkEYphxnIpJgyHBJ6GnBTnkGpAadgjByPYUwGBTnoadsJ7VLGQTyAPapCAeBxSbHYqGI00xkVdOCKYQCcYyTQmFioVIpMGrTphcgcioic007iehFg0oBp+KXFOwrgikmpgoUcnmoQSKkDZXFJoaYpAycikdFKjBINOKnywScmowSTzSGKIHxlSDmgxyADIFWI2AAGaVmGODRcLFYqygbhjNA5NSykGMYPeohknABJ9BQthNgVzSCOnBH9KQkg4PUUwuGxRwc0woB0IpxJNBBHUU7BcTaKcCAKSiiwri5NGTSUoGTgDmmIBSgZOKkWElcnIPpmnbENTdDsxpGzGSCT2FSgACq8jZc8YA4FIZcLgHila4x80pyApPvSRuEBJBLH1NRo5UcAEnqSKkjQkZOM0MAJLHJoKkAZ4zTZGKnBBApEckgA0ATJkU8sMHPfiow5HBOTimhxkg9D0osO4rNxgDNRgEAknHalyDnJ4qNmBGAMAdKEhN2CUlmwTkAcVEc4xTiaAhbnGB61WwhjnCkk8npVcnJq5cBSoCA571TKkHGOaSdwaGk0KMk04ISeBUixEDocmm2FiMgg0CrDW5Ckkj1FVyCOxFK9wtYeCM1IDUAyDTgxoaHcnDU/zMCqpY0FjSsFycyZ5JpQ+BVcEk0u40WC5KXzTCc0gBNPCnoaEIiJNN5NWBFkjJFOEAJwDmncdisAT0FPVTjIBq2kKjJwSQMnHWuau/EUn2kzWRMluu0bXjICgggk9DSuFjdCknGKlAxWZod3calc3NzuBtRhQoBwXA5xW6RGEzgA+pouFiNCUGDwDyRUisWJI5Pao5GD9GwB3NMjcrkjnBxRuGw3VIRPYSgs4IBI2uVOR2zXmVzNuuiXYykAgE4I74ye4FehavcypYTtGcuBgALk1wl0sM0qC1tpAVX5mbneRyST0GPQYoa0E3cgt5Y7a3JcN5sgPlsTwo5BBA659arxSiKTLh5IjwVDEbhjgZHpU140J2CGNgNgUsxJ3YPUDtnnio5ZUU/KkZLAAgDAQjoRg9eOtFgEWGQvsVGZ+uwgkKOuT7Yq/avaxPCZ5G8wSBgBHhSMjGehI+hrPnvrmVldpiXUYDDg4+o60w3EhVQZCSpyD3HsD6UaIDSuDZPcu7RyRB5ckJkkgjng9PXA7U2WzjMZuLa1lktVwCQSTnnJPbBxVZNRZCSsUYYjAYZBBwRnr78+tKNTkWwFl5MYTO4lQQSe2Tmi4Fa5wZjJCmxDjAByR7UwuWAzyfUnNAb5skDOeh6U0mk2BLIgUj95GRgEBcnGeo6dRSSQsgDl9wYZBwcE98E8EjvTSwJJAxnsDwKDKSACSQBgAnIH0ouA5ZQsTK0YJbgMScr9B0qUGH7OQ077s8IIwAT6k5qoSegPFKcHkUIZ6kKWkAPXFFWSLS0lFAC0UUUwCiiigAooFFAC0tJSgGkAUCgKTSlSKLjsJmg0uDSYpiDmkyaWjGTmgABIp4fjGc0wqSOhoCjpzmkMeGBpw5zjk1EFI6A04ZB5BpAOIIOSBSkArTd5IxSBsUajHYAFM4FGTSEk0wuPByeTQcjpTAcU4knGaVguN5NKATSgmimIcBkUAE0gOKcGxSGgAHTFO2gUFhjtmjdk46UagBABAoA44FISM09CCDjnFFwGlDgnjjtSDlakLqB8xAyccnGaUKGGKVwsRjFPIHGCKY6kHnmkp2uF7CkdwaAKSgUCF3GgUAZNPKqMHOfage4gOCDTjyc9BSgqRgDn1pm4jqKAQ8DBqhJr9lASrGUMMg5jNWJiWhcDqRxyR/LmuJ1Izx6gY2ySxJJJJJ49Tik0Ujox4piBO6H6YNA8U23XyJK5ASyGJ3BI2sF5PY+vvVmJBLI4YkARCQYJJJJAweeBzSsFzqB4ptCuGilqwNXsTg+eK4hn225kAyRjIJPBOcjr7VbtGQyjMYBMYYAEkEnqDn2p7A1c7kEMAQcggEH1Bpa5+x1WSFgHMnl4PyE5GccYPUVpQa5A2RLE8ZAySMEUKQuVl4gg4IpM1ICksQkXOGAIJBBwfUUymncTVhwc7cZoBptAosFyQNgYpyYc4zg1GASakVWDA4IxSaSBNsR0KkZwQehFIGIPFTuAy4JxzTCoTnOQeMGhPQLDkbd1yD2prAMpJHIGeKaGyeKdEeSOoPWjYY0EADgZqQkFcMOD39KjdShxnIPSgSYXBHFAhhABIByOxpKccGkxVITQAEnA608YTOcEkce1MLbQRjk0wZ6mkxpEgdgCAetG4oOOpH5UgIByeaUjdjnBoAQ5IznmojnNS7HI4pvlEnAHNK4CAdxU0bFSM81HsYDkGlCktg8UMETOd6nuKiVcEgACpAQFIJpo45zmi4MY2QSDTDnrUz4YA9PeoiKEwaGmmkU40BgvbJp3FYAhYEjGBTg3GMEkDtTS5JyBihcmkxrQUMCScUwkZJwATQSQaCQASTkkdqLA2DOE4ABPrUZlJNRFiTTSTTSC5YExOBT2eLPJzxVQMQeKeELc0rBcUYJqeONTlmAxUewKASeaACeh49KGCHttzhQMU5VHUgUkfykEjPsafgs2M4pDHoqk5AGKUoAeQMelRggYAJNPDDJB6j1NLUBzqFj4AJ7YqmSQTmrhbam5iFUDJYnAArIuddtEyIo2l9zgCqV3sJ2RbD84q1FOoHC9BgkVzM+tzvkRiOIH+6Mmsq51Ca7jAW6kMgJIXd1I45FNxfULo7W+uJFRBAY4wzgSO5xtXuR6noMVw3i02wugYpXlZ2ycgBMD0IrNl1G+YAmQlVJBJ7HuKhFxJNcxl9jEEMSwxnA6ZoSSC50Gl+IoNK3RoJLuPaFDcR4I7AfzNaVp4lnngMktvHyTt2k4x71xRnBYDy4wAcgAdvT3qyLm6NuYxGSFxlgMFR1FCSuJtnVNrVyVIQxoMYyBk/magkv7pzlp5PwOB+QrJtr2OUIpJV2GAuSTx6ntVrdWiSexLuOlIkUhySD1yTWNOxMjoZGcsflU559Oa0rne0LBB8xHHOKyAky9IiSoPJAJzUyBCSpLCokcgg8HHOD6VAQu0FcknrSySyOcO2SOMUwlhkHJyelRctDCSCD6UEgmkJGPb0pBjGaQBnnntS7ix5NNJzRg44oAfkUmQOcUhHOMn60HNABuNGcik6mlPGBQAAU7OAQMcimkmkJNAHqwcKM5GAOc9KCQRkDGfyrn5b2eTP7wgEYIHApolmdQDISBwAT0q7CudASACSQAOuTTscZrm95UEFgQOo9fxpyXEiMcMQCMYBosB0QPfqKWsBLto1Ajd1A7DkH3wasQTzuxfzWAAx8wBBHuPX3o2BI16ATWaL6Zck+W44AABHNSx6jHnEwMZ/MUXCxeBpQQarx3du5wsy5zjBOD+tTAgjIwQe4pAO4pQKYWA5JApd2ehoAcSRSg03ORzSFgOvFA7jiTnIozmmeYvqMUhmjBxuFFguS5xShqYCCMhgRTGkReSQPagVywGpS+ccDiqYuFBIyaDcKOckn2FFguXC4x3BpSwIGDyPWqBuyOgH1JppuZPaizHdGiSCOQDUYUseMCqRuZCMZAqIuzEkknNNJibRf4JwCCfY0oUms9SQcjIqdJ3BweabTQJoubOOTg/pSrGDkE4NQC5B6ggd6cJ0YcHB9+KnUehLsxnkGhVBOKTzUAByKTeNxIIA9SaV2FkURq9pucN5gC5wcA7uccAGkk1e3VsKHkGMlgMY9sGsTABIGPQVFIdgJBAPH0pXZVkdFHqsD53ZGMYGCSeTRcanCsQMbZd8gdip9SD+lc9G37osCQTnJ6YPaq6SlmiySefXP60XYJI3ZdTmFuZEPY9Rg1lx3tw7gSjCk8gEjj86R5S0GCeoP8zTZHLEHOCAOQOuBSuFiSG9c3CKUQBWGME5HoRzWsmqzHJEo2g9WXJP5cCsbJZiUABAxnH+FXolzaMWAGAeAODjnvQM1ItVLMA4UjHB6En88U261VEjxEMSnGA65GD16GsS2uS92yNjAyQMDjil1OQqAIwC5I+gHqaE3sJpG5a6mJ1w0eHGSSMAHp0JOc8g4qRdStypJLDBIxjJP0wa5aCWdGIYgZGCVyMg49uR0qRQnm+YQdzEjGM07sLI6mC/gnlEaCQMc43KQOBmrZxjIPNcxZamIJUZoiQARgHnoR0xV0+IFK5jsmJyQV8wU0xNW2NpT/ADNLjPWsH/hITnH2QfjL/gKjk8QTkERpGmcYJySuOo9DQ2CTN+ZQIWJ6YrjdU/5DI9iR3z0+pq4+uXb8eYO4B8sAk1TkYvKXY7yRncSckn6/zpXGkZg4s5v+ugq1HkTqSSA0YGc4BI7e9TZwCPLBB7ACmk5xiMEqSR6A9KLgUpChs2KjBBUEk5yecn+XFXbYATIP+mQP6GkTIUAwgg8ngYz7CpQ7KwIjAOMAgdB6UmxosAYwR2ApSwGShZCCehPqf6Y4pgnDYLxkEnHAwfbigyxuAAG54yRx9TSsyro7OMAKoHIwAPypXUEEgg9uK5m71uSfS5Io1aCYgLuyeB3I4znFGhasLKyFpcLIxUkq3YAnIz3yDmqINPVNTi06MGXcC4IQgZGQMgEVJpOp2+pxlogwK43o3Vc1h+LHN1bQyWwiljjy0jI2WSqHhG+jttUMcrECddoOTjOcjNV0JO9PHIx9KoatqZsIwIQsk5wREzY+XOCSewFPubyOGVIJCFMyOQxIAUADJJJ9xXEXt/K0Xk3HlykAsxcDOCAAM9CQM9McGpZVzpdR8Sx2uI1TNwrgOrHC4ABJBptp4ljuJEjmiMTMQMknABJAFca1zIWEpJLkAgSDJye4OcnoME1JFqLW0kZjX548kEtlQTkAjAHTg5PcClewjuX1e1gMoumEMkZIK5ySOoAI4JIrA/4Sm4gMuG8x2JK5xsT2wK52WWRgMyFywJJY9STzz3JwDURJAOASRxjGcUN3EdXaeKrqe+VZVi2yYGOgT3rqbaWO5DGE7lU43dj9D3ryqGQI4LAnBBIGOntnvWhbarLG1utv+58vI3J1bJAJJPGQMAUJtDPS2QrzjIxnIplSW+5YVV38wgAFj1PHX8aVwQMgDFUmKxCSScimHOeQalIxSUwIwTUisRRxRmkwuPDnAFKCC2c9Ki3KDgkA8cZ9elQXF1FBgtIoAGSM5J9AAOaLDuaBOFJPTHPFQM4DgZGSOnes261yCO3fyw7HGAwwADWbbavHEHDRyQlicOCDu9zwDg+pzzRZhdHRkkmkzVBdVtBGCZGJ7/KSf5CnHVbLGfNP/fBosxXLwpSAB14NZraxZr0aRvYIf64qGTXowuUgkJ/2iAP0zRZsLo1TgdBUZ64IwfQ1gS6zeS5xIIweyDB/Pk1SLkkkkknkknJNWovqJtHW4I68UmSOlc1Ff3MWAsz4HYnI/I1YXW5x96ONvcZH8jScWK6NyisEa3c5yVix6YIpw12bvDH+tFmF0bRUHqBSbF9BWQNdP8VuPwYj+YqX+3IcZ8mTPcZGKLMLo09o7AUo4GKxv7dO7JgGPZqin1ud+IlWIfTJ/M8UWbC6N12AGWIUepOB+tQi6tQwBuoR/wACFcvJLJK2ZHLn1Yk1GSafJ5hzHXi9slGftURwP7wNV5dXtYycSF/9wE1zBY0hamoIXMzdl14LxBET7vWbPqN1PndKQPReBVPNITTSSE22PLkjBJNG4moyaM1VhBMWMR2MFbHBPaseSABRIclCcZAwfy+la+abIgkA3AnByMHFS1cadihEoiXdFOApONrAnnHB45Jz+FUZUZJjGxAx1PUH3rVNojAjIVwMgrwRzwSP0qlNDuuRG74IABZjwT68dalrQpMW1u44HZiAWKgAqMA9OPr71cXU45cLtfJGMYGCfSs6SApIomzGG6HHHHHSmkmByUkGRwDnkg9P0qVdBZMvyCOMJPDGRkj5VOARyTnFWre6FzuCqQFxknpn0FZElyzuCZCQBwCOCfQj0qQPcz4AGUbIAGADj1xVJ66A1obBYbSQQcdeazJJZEYyYAIPKjqT2NItpMVPIKk52gkc++atxwIsOGUAkcnHOfrTabFojPKhlDouAxKkkZOahkjkXJYEDoD3Jq/BtaF4skDOAT1+tQAoGCZDBcjJPPPU1LSGmUgrE4ABzTSD6dOtSgEkBTjngUIOSScEcYIzU2KIiMDnGTTQSDUoQtnaCSBk8dvWmEANjOQKVgDcaAQOtJg0h7YNKwDuKCcUmacHBjIIIOc5pgNNIDkgdKCMGjqcYoA6+KeNjhQGI7A8/lUgdBIBNHtA6jOCPwrN0dZV1GLEUch5JDnAIAxnPqDXTRSC5LCMQTtjLEnlccHOeoxVXBIzXuUY4SNQBwO+feonLA4YFR2BGPateOPJACAsRjapyCeenrUgicEMQMk7SjcgHPIOegz70XSCzZk24Rsl2CBRkknk1ZMsaKABkHrtOcfWrBikneNWjJRTnK4ByO3sB+tNdHyA0HOTkEAHAyMe9Ju40rECTQtkYAwOmMUrvETguuR27UpiMOCkUhhODINoJU56j2FTyCIKQYMgAE4GM89jigdylIkbAFSAfY9fwprKAwIdyCcEgjNWZEjaTzEjBOMBSMA5/rnvT7ZYWYpNahXJHAJxgjjnPFFxWuVmjaPGJyOfXj+dOHmgAiZwcZxjirTwAqAWUE5GGI4AqA2svBQoVxzg9PzoTCyHxzuMIZnY+nAGcdP0pBcEvggEfXkfWoTbEAEXIIzyoOD+n+NP8iNnBMkioPvdyOO3rzTTE0mWgeMkEex60ueMmqQSAOSJJGwAcg4+uT9atJcEAhASCckuQcjpiquKw/NApvmxnGRtBBwQSc/WnLPAigu4AJxlh/P/AOtRfyCw7HBORTSTUD3sYfZDIpJPJIJGMZ9KGnkZMswAODjGPy4yKLhYn+poDgGqwkkHB289Cc8fnRNOIo0ZsZfoACSfwovcVrFsuKaWBqoJyQSMk46YpPPbGf5Ci6CzLYYjoTShvqDVQTlwCh69ARwD0wT9aRbsGRo8fMp6GndBZl8OB0AzShwMg8+lUhcgKCSCScYB6emc1DPqkcGQQGIPRSCfeloGprFwQOMe+eaxNcumWVYlkbBABAPueoqA6xPLIBCFRQc5IyTVG7M08gkkZmPcgAZx04AqWUiYNIzDEhwM9ec03940qAElSCCCP1zSCUrzgk4yeCMU2EzyyElCqAYBweTSKLoXy7cFiMBgCT0APFVpWjiYFTuUHIK8j/69PIKqY2DEMMnAJHUZFV5DtY7TIAeQBGRjuOf06UrXC497iNkKYkIPHAwarzSySnIDxrkDGeccdu56+1Jc3PlNtBBIHPOTzg+mKgF2zKAAKeiBs21YhQVAxjIyOfxqzFcSNhR5YBBBAHXj61mC7jVIVUjcwGcngDHfng9OKmW6jgjSSc4JHIHPOOQKTBMtiALMZVUZbqMnBqK5iLb5GYgYAIGSAB6DGc81GdWtxEr8kkkFeMjHc1BLfR3WAkhjOOFYcE89T60kFxBOVOAhV+cljkYx61MjeZHlpACe56fTIqqVZQcggtwFJ4GPapgF8k4IABzwPzNMYpWWIBowHQcgAk5/GoxcyOwMcagEgEknIPualLhIwvI4OCO/9KV8bSCTnA6YyQe340WAhe4YK+QBjI3A5HsaQXShCSADjt0IpyIki4UjBGTgdR/Q0CAKCCMqDkYPce/9PelYBomBySQBxx35GMinMSUABO0EEYIHT0NOECEZYjgcHqB/hUUiMCWUhojySDnHqQf6UASOS5JJyeh9xTVGwfKSM+ho24QEOMEcHPX6U5YicYIIPfNIZLbEeUAScqSP6j+YpzEowznBNQkNEwyR0zkYOe1O8/BAcAA4yc557UDJkcfMMZJHTHanZCgAADHAwO1QhgGyMkkf5xQ7gDqPw7UATuQYmIPQZpwIA9+1VS4KEAnkY471YHQccEd6AHTY8okgcAnJxWXDdx29xFcxYSdCDgjI6YyM8dPUVcvi/wBicAgDHzEDJA9vxxWBkeWQflGevJyewpq5DL+oajJfyhriUsACEJwSCTkiqkcsZDI0ZbOACScDnk46+tV3cPjjBHXHT8PSl80CMgc5OenT3z60EkrsCww4OAMYHT25ppYjHqOp9aiyMYPXNGCwJGTj0otcCfeQBkAD2OaAwwcHBB4yeoqE8g4PB6AdaaXIIyAQOg9aLAWMrzgA89SOaehAUkKBnPfr6iqwbCg5yTzj0pQ+BySRSsB1MXiiWK+Ekaj7MoCCHJwFAGMe4qz4f1e4uNVy0pYzEgoW/UDGOAMAA1yQYDODgg5yetWtNlkh1CB7fO9ZAQAMj3ODTV7jueok5GegHUmoJLmCLO+RQR1AOT+QrCluZJSS8hYDJwTwPwqsZwACCSCMggVokJs25NWhUHbHIfTOBWXda3OBmNRGPzPNZYv97EbWUjnBHIHY8Z9DUM0/moQrKMnBUkAjnP19OadkLUt3GoTsS7z5LcheTg44JA9KhSdmYkjcDzgngfjVIykqQTyeAQMD6f40F5lAI9iQOcd6B2LcswcBQpJY4x3Prx34HFMklIARgAM5GcEj1B7VWaUsokJyVI5xzjoefpUTkZIBweoJGM/jQ2CRrxXAcBcEEDjOOfcU4kZrOtrhAAHGSOh64/GrfnIVDBgQRkEHIIppkNakpfA4FMLGovPQjOcDOOeMmgOCcA5qhEmaAaZmjNAD89aTNNJozQA7JpM0hOKaTTAfn0pCTTc07cP7tIAzQTimFjSZzTEOLCkJpKCQKVxik0hNGcimkYpgKTSZoJpM0CFzQDSEgDJIAqvLcGGTBG4NjGBjHt70m7DSuWc0Zpox0zRuBXIIx1znii4rFa9SRlEiEArwSOCQevNZSsA5LZPrjmteaVDGwBBIB4ByT+FYwAZyScAeh4qJdy0XgqzxbSpABwsjyH9B/SgWMQiAaTnOQRgD6GqRAB6kgd6ckhIA6D0FRzeQ7F+K2jedmUBVUYGD19/apYIDBMdqDYRjdnJH1FQW04DgHAAHJHerqyBlyDx6mtE00S7jxgAAcAUjMFUknAHWoZLlEAwQxPTBqvLdllK4zkU3JLQSTEmeN3fA5JAJ74qGby2wcbccHHf3pgbDA5IJHc5ApjOSc+2PwrJu5aQ9QqHGTz3FR5AJCjI7mmk56HFABB5FSMUEjIOSPT1ojIzhhkHoe4PrSk004PB607gSyRbCAoBPXORz71XkADEEZ96nVskKQGHqf5UxwCxJOMHgUwREcE8AAUmBSnPIpAOcUgFAJ6GkJxUgRSuSSCOvuKQIHc4BAA707Bc147+aAExybSwIJAGeeuD26fWoYJ5ra5EkMpSQgjcCRwRyOevHFOFrsgduGOR90kkZ7YHoQaltLUSg7n2sASAvUj19+alBqXLXVbqHB83BGCBgEDFWTrsr5MoJbBBZSRk5zkjpVOLTZMgMCwB5II/Xn1qSSyhKgI5jbP8AEc8fSrsmF2XRrSOAXaQFRgEAHI5PJzU8WpK8eRMAcklWOD+VUI7ONAGKAggEFieT7D3p4tod2UjBxyCWJAPuPrRZBdmkJ2aMSJJnzBghRgcdQfXimGeQhlViQT0JByBzWcYlguCQxCsQcAkDHp6GpDlEIjIXJzkYOAKVguXWJOAARzzg4/T86SSKQKUWSQMeik8HnPIqtGxUZIJ2g5I5z3FOF7INwJyD1yMn8+oNMZMRIHCnAJGQATjHsaljWTlFIB4Jwe4BzUIv2YAeWgCj7wTJP19u9QyX4JAWSNiSDkE5GP6UtR6GgLcIoLbzglSQQNx46Cmx2wD8hiScgE4wOxx35qo19KQY2Pyk5xgHJPv2ppvHLLmRhg5BB4z6UahoXvsqkklBzk4zgrz7cUhtSI1dAQCceuD6EVSa5kyA8hwTwDyQPoOtAlYIAJCI+xJIH5daFcWhaJwSrqQTnoOD9DSgRl0En7sPnl+duPUD36VUDuAwEhAPAIPBqNvM2nJOMcgnJPpQBpPHGI5JEkDADII5yfqOeeSKhI2OpD7wCCGB6jGee2R/OqqMGB5IOQBgYJNMfzVIEJJGckMMcHjGe/rQkBbE6mSWSQgEDCAHJJ9cdsflVdp8PlipLAgDAHfnH+FQRnzWG9gzKDkgZAHpVeRxBqdmoOVYEHdk4BGMH6YFMRdEyAgnAIJGQOD/APX7UCcMzKinnkDsD2/Cqtte/bYCG2qRnKjPGDwcU5LiNJVtkJDsCfXOPX8jRcCaFzuKlgSQNw7Ag+3rTpGGflkwc87Mkk47nH4VSuJ4om5n5LAOoGCvHXntRJKkdxHGZCMjgt1BzgAnp070AWwJACRNu2k5DDJ/l1qlfQSgtMxjYAgZUEEjsSMVBDdCO0vBuzmQgDucjAOabeai0ojEZUsMg4GSTjA60XsDJFUxCKQn7xyQOwqUTDcWIAABJP071n+aUUKzZYdQDnHsPwqGW6Lhkxwwxz1FJu7GrJFi41JjjySVHOcgZNPt9QuXjaMKHBHJxgj1OazQATknAqzDLsiZVJAJBJAzx2H50WEmaTXcaNsYyDA4IJwfyPNRG4gmKFyxIJAZicrWa0skhwTkDuRilCE5OaQXuWr2KNABEBhsEk8n14NU0iZlJAJCjJI5AHvUySMgAY8dh7U4yBl4BwDkYHencCEAAEOCCOAc4x+FSIfNxG0hCk5OBQZC5JYlgfX+tG0EYXAA5AoAbJEqkgEEA8N0yKBED0kB59OKQAjhsY9CaGBxlAABwTnigC7kzqFaQIVAAOTg/kOKalyYMRuAcHqD1FVAxAJB3Y608SggAkZJwQRyKRVzS8+NwBvUe5OM+mD6frSsgwWUqR1OCOfYVWiEBOQMHg9zkjnjt71KCjEqCCcYzyc/4UmNBFIpIGDkHnnNWdwKYUAMTnj9M1nPFOsh8sCQYzyeSPTHcjmkM0iAAh09NwIz6/hTBuxPG0hkcByAGKgHp+OecUIxWUgsFzkgKDg+uPao7OUlZmY5AJJ79RVeNg90ME4Y4PIBx/Kiwrlx8tIWRSCSMqByc9x70/ygpAkWTIOQWBwfwpDACSFkOQMYPNRkzqwDfMoOM/3setIdxxZVOVCjuBg5HrTy4cDIAJ55AABpoIYkiIgDqMZA+naoHYGQFXIHGc9j+FAXLaFcgcqD0OTg/T0oPJwCSBk4zgn8exqONgZSC4DqMjJPv04p5BA2pICRxtPY98Ciw0ycZU5zgEcHIBB9cj8qUyhSc5UAZIyCB7+4phw0eGIOeMAHr9KAqhcKASeCCSR9D7UAPknBjKNgowIII61iXMPksU5IOCCRxWrKVDKoAAIOCe/t+pqKZ4N5WY5AGCSM9fT6Z/CgTVzIRdxABHXv/jT5LeRFBI4OWHuM4z+dXpGtlmAWItk8NkDOPf6dj1qxcRxvFkGMKvBJOQASCeOSD/LNAkjEKgEg5yDzmnAkAgEgHg4PWpJEXGADkEkE8ZHaonJA4BC9sj3oJsOKsY2xltoySBkAf0pXcGPakZUMc9Sc44xjpQ7qFCoSBg5PQnjpgcVGDiMDg85GRyD9fT2pgBBwSBwDz7UHjBwPoaTIBHAII5GMfrShgeg6UgHKxBwCTxWtpFqZJRKU3KpHAIzntWSGG4Ejj0FWY72RYyFlZew2kg4zk/yFCavdgzoxfLJM8S8Op4GeGH1/Pio5CSQVO0g8DGQfbjmszTJIkLySyAFRgbiST+Hcc4q2JRMrFA4KkAkjBJPT6CrTuKxYWaPGTkZJyW4GfemXKRyKCUBPOCBznHY1DHC7qrMAoY8Fhzz6+h9qke2mCkCQZHIBBwT61Vx2KUm2IEMQGxjgEhv8D0qMTh1MYJOcY2j+lMni3yne5jOQCMZGT2x27cGp7OxYSSmQAmIgHBGBwD+eCKXUBjkEYQkg8ZxjI9COxBqEksgLE5GQc+orSmgDAMSBKxAHuewJ7j1/SqkEQDyxk/OBuAI5I5zg+nfPcGhghLZhvAIzViRgpPTHBAPHtVViFI2g8jOMY4yeaaHBk+ckADjjpnvQnYGrlkMP4upPHPSrEQAGRzVPdHgMAW7Ek4/SrcAkA+6QAe+Bn0xmmmJomAzQSBTjIobJiIAGM5Byfpmn4DIT5ZUAZO44x/jTuKzICRRnFSGWFXAZCBjk5NPiiEikqFAGeuTn3p3QWZXLZoyKsi3UkkknsABgk0vkR9wR2xn9aLoLMqEjtRkmrYtYyCeSeuM9qPIjGMggkcfX8aLoLMqYJpOgq4IY0A3DJPXcelDRxREMQBz3OR9cUrhYpE0Zq4s0IGBsB6lsAVFLLCVzkMScEZ/Xii4rEGRTc1YeS2aMDfnB6AYP8qztQlQFBECF6nJ5BB4Ipt6BYtAFs4BP0FL5bgZ2nBrOgdmctCWQE55fJwO2O/PNaBuSQQpIIAyM5OaSbY7IjuCiIRKduRkZHPHcD2NZwJklLEtwPvEZx3PBxTZXkilJkYOWOSAeue3tVcSEZC5GTkY7enNQ2xpGpGkSgmE5DAgsWzj/AOvWfPugfb5hJB5AyACD6UxRIyAKQAT09/eiRWA+ZwwyAMnn/wDVQ3dBbUjMjbi2Tk8k+vekHQknPOSPWkIJ6cUgBA64qRjzgdSMelISO1Nz2IzSgmgB4kPIAI9+9PEsioQDgEcjPWot2B1yT+lJuJPApASAkAcZOacSWBGce1QhiTSk4NADy2MAA00knIyaQn9OlIDxweT1pgO2nIIpxAA5zn0phagE4pAPAJOAKUqc4zzSKcYx3604E9Rx6UAABAwAASetKVBbBPIOMkcUBiCcAY9alUgoeMeuaadwIXUAYVTnsfWiOM+WzFTjoT3qyFjZQCSecgjg49KJWVFMaglDj6/jTArzEbQRkcAAEHmiEFwSTxxk4qZXJUqZCVxgADOcenpTI/M2sgIUEZJx1H1oAfGMK4YDJOCB7f8A16dFMYJEkDgMpAOBzjHSo0IHJJPGCPSpMBWB3Dggg47+lQBNc6hPcyLIcAg5woABPr78dc0sWoztIsjnKLkBAAT06+3OKgOGfOAGyTwAATn0pFUDLKCeecnGD7+v0p3AttqswkIySMYCcAYA7/jzUv8AapNlIRgMBtBIGSSOuM8VmsDIBuYnnJBPbv1qFwUJHbrjOaEwNWw1CXncwbIwFYDBOOc++MYrRjnDYyACQeCcfrnNYumXZgkIbAUnJJGcEdx3z2rX+0xSKZPMVicEgHBA9h/OquCB2Yy4iMZJ5Kk8g9+vtVlXwSARjBPT2rCuLiMXTyRggsowpBBU5xnB4Jx0xWgLy2eMbZCrYGWIPJxycds+nai6CxaaYhiEIwTyAOnHemyNGyjgDvkDH4VQ1CWMCEQzEkHccDH4ep4q2hEMQklAKKcngHj259xxRcodEVdiEJABIPfBFSSIhVWYnD9AAOemayRejyZSkYDtNvABxkE5Ix6cY61PNqaNJlYwADwOwx0wetFxXRbWcAkE5OSASOSBj2/ClLMV4AIJGcDkj8qy7u+kn24JXaCAQcnB96fBflWy/IAxj17ZHHHrRcRoKkagnaUc8huoPtjimmUrEcgZBOACeP8A63eqhv0xnEgKjA6DPpVI39ycoWyCCDwCQD79e9Fxtm9G0jgEyDcBuAGcGkt7xFa5EpDCHAB8wDdkepB78ZrG/tGcwCJDtVQFJ7njHJqqSpAAG0jpilcVzR06+JurgyRNIHy5CtjaBnJ6YPHfApmqXKTXUT28ZBQchiCCTyOgHaqIcqSUJBIIJBwSDwR9CKYcE5HBp3C4+AmIg4AIIIyeMfSpIJHS/SdufnySPQ9f0JqMMOh7U4SBeBjii4El3unuGk2gA4GVzzjvz602QO4Tcxwg2gE9BnPHpzTDLznBAxilD7lwCATxU3YEbLzycEd8UBSCCDkg0u4nhjT1AHQgZouBEGJI3AjHTIpxUHkjp6mnPzxkgH0NMCAAkZIFAC7AQcAHHYGgEAYJIJHIpFIbJ8wAjkDBJP5DH51JFFHM4E0oiBH38E4/AUwGFARkHn3pMlV+9n2xRKFSVkSTeAcBsEbh64PIpASep4NAChgcBhTw4UgAH25ppXORnn1o2FuFUHHJJPIoAVpjnAwAO1N809Djk0gt5GYADJJ6ZA/nR9mmYnbHnBwACDTsA8SkEHAJBpssokJJGD7cUr208UYeSMoM4OeMVAcgUAyaIAMMEAHg5zx+VaccQY/K0ZOcZAB596yYnCg5zngg4449a1NLxPG0ZIBHIAABJHp60noUiQWpYYQRnHOAMDB/r70oWZOO/fGKspEBK4AILHIw+cHPYdcHvUZURzFSTiQZA64PTP40rjI4y+8kBgeAOxyewov41aO4LAkoUIyTxkAED0z3q7bL84BHIH9KincE3QMYO0oDkkhs4/LGaG7Ba5gAEEhSSG557fWmjKsOhwfwNbUlpFJJLEsYUxoCGU4BJGeR3xVOO2GSJFxtQkMuOT700xNWIXu3+0F1JAAwAemPSpDeNJjgDBzkc4pn2USAZcIx5xgkHPvTPIlQkAZA5pi1LxkDFQvQjkn1zTJAEVirAAgHkcZ7gHtVMF1cggjAyc+lKBI7quRhiAD174pDuXLFRPeSnkFQMA9OT6VccKZHHlxkb1Xkc4IGefzx6Uy1t47aXEQJaRclmIwMHpjFWHCCR0KknzFXcTjJIByR7enek2NIqy8IsgkEY3FSBkjGTgj06AcdabPOIVLE5IGAAcg/564p98VGmDaCB5pAycngnn8etZU025cMcngd8ULUG7C3Epdgc46MQCevqPTjHFAvGAJYlj0wRwQeucVWJJGRikII4yOKLE3J3nw4JA6AkADBPX3zT/OLKSzDLc/Ljg9s1UAJ65xSnNAXHlyxJckg8nHU04ktEQFGAQSxPPTpUJOD1zTS3qaAJ5EKKDgLuGQOuQT29R05phHltwQccZHI+tSSXTy2qRuxYoQFJwcAdh6c1Ep4IJ6j160CAEZGaQgDpSZAGTQD64xQAoYZwcc+lAIzxmlBA5HB9aUDJBBx60ASBipGRgEdexra0IAxXBZgcEZU5zjFYpIIxzn1xTldoycE9OoOKSdmB0s18IEEckWQSAMHlgTnPB6CqlzqZWIMmY2boGwSB3PuPTNY/mbuwHAHB6YpCS3UEkcDJptjLRlkuFJckqOQCeBx1x60+K8NuWIUMHUKQ/OCCSCO56kYNVVY4AIBx6dcemfSpklQFDjGDk8d8dqEwLttPJ5m54zISeWGSQOOB2HTtiprmdZgJlCiWJgIwBkuT1GOpBFUJLvzQQUBQ8kEnk9qck8QJkmHmynggjBHcYPbnHTmrunsBGWQrvfAQckDrk/54FRAbWO8EEnJ5zgdhmpPm8543kRVjG8ZIwc9OvUjJpschY5zkEgEjr9BSGCgE5BIPOSO/wDjVmO4lVSEJJI43cEHrgelR26xkk5AO7GCe3tUgaRJW2KGIOeM/KOnJ7enqaAFJyC4ISRQCABwR3/n+PFTRTybFDAYJwASQCfXPrjtUAAnIOQ5UgFAMAH2/wAeaikUKoAyc9m5wSc0wLJh8yMFCoGSSu4kj147CpbZZvMRFIXJAyASR759O+KpxMFkVGwQDgEk5x6elXC5jbaoBXJGSQcj27UCLpEhClZQWycqUwQAcZJ9TwaiLStL5YdOCcgDoeualWUKQACCMAAjPJ6YFAVWXAIIIyTyOfp+NAhjNsXJYZJxgcnp04p8RV42ZgwPIAyeBQGRMDg4GRgYPvg/Wo2lkDDYFKqQSy9SOvIJpXAFEchKs4YdSPT05FRmCJyNofJ53DuM46GlWYO7KWwAcgAY7+tAlwTkgAdOM+tO4WHC0gDENv4OACcc/XFILSHgAMSffp+lIHGOHyQOp7n/AAokeRSpYAjIABHJB75HHrTuwsgWC2aQx7WBAJOT6day9RWYTANEoVBuDRAkEZ6kk8c/Skurl4LiUxSAHOAcA8cdjVaS4kuN8lxOWkAAC4wCM89OBgHNS30CwJcGOXzI4wCCCMEnaSeB9CfxpJZZ5pnkckSt8xyMEjHYfSo45WQOEJ+cbWGBgj0/+vRcTvKR5jFioADnrgdAfelcLEUrFmyQCcZyKaCQAR2ocg4IHbk0gbC9jmgBwYikLFsZJ49+lIDnk0FaQATmkBJ7ikIIGMZpBmmBICADg0biQM5qM0bqVgHHHcYpD1pCcigHJpgO68AUYx1HNJnA4pAaAA4Bx0zS0EYHNIDjBzQA8cmlBAGMc+tMzgUZPX0oAkHQ54pwJxg1GDmng88nI96QDwSSAMVOFOMggjOCBUUeCSCM59KsyTBohHgbRyTzQgICdhHQn2okyCOAPfOabI4bGBtAHpmmEHAycDrRcCYzrgKUAHGcDrj3p0YBjLMTgZ+QHGQO1QA7ScYPoSKlUx+WSxJfGAAOM+pNCYCAnjBA54xRyT1x6g01WJyAc4pwHuSMYB9KADI6EAj2NKCCeMqCMDngU6NIxktyO4H9aAm9/lwB0HOKQWEJOMH5iSACT1qJlCqQRkk5GeMe1OkUlcE4IPTGfwpLgAAPgZIx9D9KEBEvHJyPcU/cAQQCR796hySODTgxHBGcUwJXkJc7gcjsetPEo9RgdieagYkkHPPvTGbp6gYJoAuhgVzkAVGZMgckCq+/5cYyT3pQCQOeAaAJw2R15PpRkAdTzTBg5GOnfNAIJwAAPU0XEO3EAYB5NN3Ekg8fQU4cHBIB7UuccnpnAI70XGMIcE9SOxo3E9Tg9qfuBIAGT7GgAEjgZouA3cwODSkHAJBAPINL5iqwBXOO5q15MkkQkWMlB360XHZsqAgnOce4FOAU4OQf0zSnAOCMEdRSHA5IGKLiAgZzgUhIwMYpwXcRwQPenbFBwQMUXAg35OOvtViOE4ywH0zzUWBGN2Oew9fepYIJJcliQD3xyaLXGtQdABwCCOhpmAe5pwkaJzFJ8w7EjnFMkAVsjkHkZpDaHBCeC2Rn04qYWkhj3QurAKWIB5GOTxVYMSc45qdMqc79hxjg4OD+tNMm1yAqyOVZCD3GOaQja3OR7GpXHXaSffNRlSWyMAnrnrRdBYV5dygMeF6Zx/Om7xjAAIFKVB6gGjZGhwzAH+7nmi6YJAGxzgYPSlJOMjBHvT1tg6koQcdAep+lRhQeASMe3A9qLoGmhQQRnOD6U8SFWGD78d6YVGeM8d6Amck84HHvQBZnnMyEEDLEEnPf6VUeMgZGRUnIAYHB6EGlOGBUEYI6+lMZXCjA6n1qWGXyyAMEE557GmuoQ5IGDyM88fSnRywk48ok9QM5yfT2ouCRfinI5BIyc571Fc6j5chQOwI6kdR+NMkUpgCMpuAIVic809EgkUGQR5PXJ5zSZaTehY0/UcuCSWA6gnJFX5IvNEpUgCQggnOBjHWso21sIzJC0YZOqg8/hmr63O5EjBy/I2jrwBkUmO1i0IyZ5JAQdyhQB1BAwarlU6NIQRxyg5Pp1qompiJSCCGIIG08A9jmmNdxmKNiWYqACTycdjTSYros7VVshiQORxjI/OpRErKASAWAIBIwcnAH1PPFViW3A4JA6GroiPkowABEgckkA4HehsViLyA4KeaCSMjI4OTjJ4z2qIWMbuGEgIU8MvAJ61a04idPMACkZUgDjAII9vXpTbKIoTGSPlHI6gduKLhYURqpQOQZNpAXPBGeT+eKkRVkySATkHKk4BHGOfQ1HeQFikmQAARj6nNTlRFGeAATk8+v1pFFPVISbJvKBwjghQMkg5zWW1rGIiWEgcgYKgEfj3rakMhUcFQCCT6gdvxqi6RoSu8AnBwSc4JwP8KE2S0mZUsQjJKyAgkkZBBx7j1qInPXgetWrwBpAQQUIIBxzweePrVJsg4/SnuS1ZjwMAnJA7e5phJIzmg8Dr0oRGdgqgknoBQITODyOvegEHqKnNnOEL7NwUZJUg4HrxzUOARx1IouNqwHH50gPbsaeiAjDA5+vFEcfzEFgAOpNFxCFT1z06U0jHBqQgqSAAc9Peja2OQAMdKLgRg04HFAUY5wOQB/jTTkdAaAJw/y4IB9wOe3+FJkE5ApsQLAlsgAZJH8qlD24wApGcZJJ4/+tSaGlcbuPsKUMWyc5xSyRKoLqxKkjAPJ9waaMDBGOeR7UWFaw8sQMEntx7UmSAQOR2oUBsEAE0EjJwDg9aWwDkcqMc5PA7809WB5OCaiBwTnv+dOGCc46UJ2BD5PLaVcnB2kdM4PapVUPGzGRFC4GCSMdgR6k1WJJkPHbA54+tSKQpyCSQOoHT6VaYxQH3Fc7SDjB4P/ANalKNwQ24kZODkkZxz70yTkkk8nkkUqkgHacE8HB/GmmA4OyNjJBHuRg05JpUJKuc4xyc8enNRtkgZ785o6DB5J7UXAkLg4LDJHcdR6VbFxC0UQYspzh8AEYz19zVLypMZ2nHGTkcZ/lTckjoQOxxii4mWUlAIG47c4I56f/Xq0t3CqjdG5YkZ+cjI79+tZwVsckAdvWpAC5IDgnGQD3obQJO1y4uoEEYjQEE4JJPFLd3pishJDgFiFAB5HB5H0xWdkoxDA5zgioZyOMj5uBnvj0obQXOgiMN1b4WSRnKAkmTJwBkk9cY71GFCEklggGRkZJ5z1H1rNtY/NkQA7QzBMg4AJBwD7VpNanZjMowP9dI+IwfQAj04poLlSe/IBRMEA8nHb2zTZ9TkdSiFQCOSox17c9PwqpKArYBBJAJIIIqAsTkHipb1AJGMkpLE5OMccVGRsOQc+4qQK+0yAEAEc9ge38qYWJPPIHakABzgggknoR2+tD4VQQQSe2KaGB6ZprkEdcmgBSc5IGB6UzqOKeCAMU0EA8jmmAoIJGOKUscdcimH7xoyefagBScikJwKCTSE4oAKOM0gOaUCgAJApAaD1ooAdmgHJzTRnvS5zQAuRQTTTmnDkUAIOacODmkxigE0APAwc0oPPQZpgJBpwPcCgCaMnBIA47mhnLHkkZ5NRK3BoZsgD0pAPLE8dqBzxUYYkU8GgB4U5xVm2hDAswJCkEgjgjuSf8KrBhzngds08zErtB4xihARAkEEE8VKHLAAAADsP61EWPAJoCnkggAD1/ShgSxsD3II9O9OA7A8HkZHSoQMDAB96lDDABJAPIB6Ck0A8sSoBwBnj1zSEAKQUJBHbpnsaaSzY3EMOgxg4oBBAwSRgg4HI/CgCocg8rgGjPap5UBxgNnpuPQ+wqGQAcDgdjTAVCobL5IAOAOue1MIycilALEDPWgjFACA1IrAZqIHsaeAM4HBPehgPJJ57+lIMgcjA9aQADJJPTinjDZOcE9z3oAaxBPynJoVgCcjNKAFbkZFNkbacLxQA8AknqOe9OGASecd+ahErAZwcevalE5VgSATRYLGkRG+CVB9Dir1tKQu0EY6YzWUCksQYMQAMYB71OiwB0cZJ6Hk4BpM2TIrpGWQswwCSo55OKjUgAhgPpU+ozlpQuACoBz1zkCqgYkmmjOVr6Em855PTikUlmxnA9aYQCaQHaScdBzQSG8SXK5GACMZ6e1bQvyAUkjjUYxuUE4HfisO0w12CBkAE49q0TG4YlCCG5wVyB9CCCKpSaTS6lcilZvoRXk8LsQseSFwGzjnPUeox2NRqRLEB3Xn3p8sBIC7gDnJycDNJFA8QJI4xjjn8cik3cErNoaQQcLgk8A+hqVLGZjkMp49SMH8qjCh3AbIOc5HWmwJKk486Z/LJwWUknHtSGl5F+exMVqCHJKnnI4xWfyHGc47nFWLeG6JdZp2EajO0Ekse2Ae1Rlck+gJ5z2pMGuthmCDnk4Oas20cEsXmTgF2ySSartG/BGPrmnCAhSRIUUnJUEge/fFCugitSwtvGATDIFABbJBIOPQgUkqgsHYAMQCVPY9DmlFvC1yjsrqjEHYDjBH9KkuoA13KysNmAemMHHSizNGk0Rx3C4O5QQOAEAJNNkUOpdIXjA6hscj1qewMMMjSGQEKOeOnvU+pTrPCk0RDIchiBg56jNBLWhk7sHrnPUUBQJO/rTjtPGBx+dMcgEHGcd881RmWYQglDsARgj5hxxVmOa3Q71MYA7gVUt2AUlxkE8Z7jvU0YiwdsYKMMH2PY4pM1TViW/njukSdSCFGCSCD1qhJ5bAEKCM4PHete2SKeEK8QKggbAcAn1J649h1zVe/QJIY1RFC5GFUAH3wKLNK4X1sQRbUdiIQF2k4x09s+lVbiQuwdcBjkYUEADgVo2CCVhGyjDEjaAec/rTdQsILK9MccuSowwyDtJ7fQ0JdRS6IpiyByHlBYDJwcYqAo0DZDFkPGev51fLxiYnyxkg5JOCc9/pUsL23klFBBYgkqCRwQQR7cUXY2lYsWV7HHCiMojiUYBJySc8k8VJeXiCJgJCpJKjGc8denbBrJnikUl2AAJz0I/nTRKBgMCcnAOMnOOlT1ITd7FvT55mHlwkKoJySMgH29TVuQyWbCS4KyRSnAlTjB9CD0qtGsaRCNTt4yCBnn6U28lzZCBpgEcA7sEkEH0HPAFVYtqyJ5NQhfAfzCgAztIyD/UVIby1aMhixQkDAyMjg5HsOQe9ZZFlkbZ5Wz3ERAH1z1qNopEwWIKsMgqQQcdvY+x5pWIu0bR1WAB8gkDGAe47+wrPeWSVnkjgKoSCFJycDnj8eapR5ku44h0ByQe+OcVpI0wjc+SSVIIHc/kaLWKSursy5mJIIJwMjB6gk5OaiJBI5GauamCJ4pDGYxKuCCMHI74rPIKkqQKaIaswYYbBq1AuAI1x5kvUnsPT8SKqHJOTWjpsDSgSBTxkZPAI9Rn0oYJXZdtrV1wRcsp6ghQQD/OqF3bmKUklQWJPyng47gdvpVwwCJZI3klQnDBhz0POMcd6q3MQkupAjkjOQT0560jSS0KwIBHHHHXqKUlASQSQP51eigEi4S13AD7xJBP45qCe2CKzRhgFOGVhyp/rTuZtNK5XGCBjOSeAOgqZbYsuRIoY9simRBSw3YCnJODyAOv8AQValMTxAKiAgZTAxikNRurlKOynuQxTaFUlRk4yRU0ekXZVmHl8AkqG5I9u1BlurRQI0BUkkNgnPPf0qwbzUUmSNY1YuAQqrkHPbPbFO40kUAuWWPIweTmpBAAC6uSM4HHQ+/tUm0QXG18Ekc45AJPT3FSRzsAUAC56ADk+mD0ouNJCC1cblcqImQEO2QAT0HrnPaljsLY4U3bFvVVGPw5qeUGdEEpxgZOB1NLHZwqQSXODmkNxuzOljFvMY95bGCGAxmmp8xOSAAMkkVra1HHLZRvFGFaI84GMg8HNZdqgLANyvUk9PpQQ1rYXdHyBk56HPaggqoIOQw4Iq+rWxGSIyBwcjiq98I0IEYwGwQAcjPtQ0NxsrlVjg5Unj1p4yQOccdqaCOpBHagkAcnvxTTIHFR1zzxSjBJJGdozj1qFzJnIBC9jjANSRMWkUYwSQAcYzTGkTi5lKgrCWA6YHAoMoY4nTyj2Ygjn61bVyshjSEkKCQc4BxUgJubdxNFsxyMnNIu2hmkkHBOMfrSloxkAk5GOe4zUUwEUhTIIHpxURcHHciixm1ZmlbxRykKwyAMkDqTU6WEBfB8zBqlIkdzaAoxEoIBYg5GByOO3NRi2lEKiO5k8wE5BJAA7YoSNE7FrUFjiuhGpICjkdwO344qnIA5GDkjPXvT7oBWSMymUqMyMck5J5GT1qMEA57dqNjN6skhJjmSQkkKwOAcE496utqDSxOGBGcklmyAOh4PJPas9QznIBwPbrRKpBHGAMsfb0ouwSJEzgE27FD0ODk+9MlixhkyynofT2q5FdBkJLAYxk4JH5dahdwbtgpBRwCDggH8DzSvqW0rFU5MZBIHIwM96jdSME4FXWiBHygD1GMn9aiKJgGbqeBgf1ppktFUKWyQRj0J5plXDbLtJQ5B6joR9armMlgvckAdqLiasPgtZpxlBx6ngU6SxnjBJQkDqRzWmkEbAAsQF4AzgY9aZOhtyChO08c84NFyraGNnPYU51UAFSTkc5GMH2q3cqksRmwAwOCAMZ9D9aonIzkfhQS1YMcGkIpwztNNznrTEJilB9DRinKmScAnAyBQAcEU2nFCACQfwHSmEYPFAxc0UnGKM0CFJzinAgUzoaXkUAOPBIxz60A0nNJk0AOzS59OKYDRknmgB2QOlHNJxSg0AOFOJ4wKaDQMZyaQDgcjHpSg4POaYMdu1OJOODQBIQCQCQMdCO9KFBOWGBnkinAkrgrwOMgfzphwuBzx15yPwpAIdwbqSRTgSpBwcH1qRUj8sMSeeARxUZUDBDMQeOe1MB+C/JIwD0AwBRuIYDnA9R0ojUkHaQARzk0hXcpG7A6n1NIBzgg8tkHkgHAB+lQSKckoPlHf2p8iRgAl2xjkHk/wCc1WJBPygge5ppAOLEgD06U4twcAE45JFRgjBBzke/FKDnJyfTiiwAMkknAweTjilORyMkevvT2OVAzkZ654zTkiIQkDJPGD2oAjBywGKkdCjYIJ5xn3pkagk7gRjoasHIUcgkjg9AaGBE5J4Hynoeeppy2h80BiCCMkjtTShJJGSMcD0q9ASYwXwD6jv7n3pXsVFJ7jN8S4jZSB0OAKc8FogIABYjOD1/CnO5ZiBHuC9cDk1HcywtGZApDkAA5z2/wpLU0dkiKJV+YBgSADgd/pSxECQjB5HfpVTJJyCQRTg8gIO41bRmnZGjeWgaNJhIAWGCp74HUGqRicLkAkYzleaDK7HLMSQMAk9KakrI5AJxnIppdCW7u44LkZHWmPwCCQM0552ckk4PqBiq7Ekkmm426gnc0tPtti+cSCXHAHYVJNiFSwJBHQA8GqtpemJRG43IOgzggexq1O8M6ARPyR90jBFQ01qWmmrIghikujlQMA9ScCrJtp4gXABHUbT0/CofPmtZBDDGCueAQcn3zVqe/ntZBGYEYEA8ng5oKS7lGRsxlwfnB6A4qxbxO8pKAkoeOQM+2TxVS6ARMgkBjkDv69altp5sB45CADyAcZ9jR0BOzsWr7NqpCgqWAJJ689cVUhhN1IVDFUUcmrGsSF0tpM5ByCfcYIqKwSZo3aJgCTkk9xS6A9WX101X6TMGCgA4yCR61SL7GZWHzKcEdjV8xTvboyzbDnBIJAJ7dKZeWRModMyO4C/KMkkck470LVjatqiK3laQFdgUdzUryf6VKFGVAB+hwMirFvpU6SIJysYYEkA5Ixg1HLFHGWKbiSeSx5/Sraa1Yk7ldLmNGYERgEEEE4x9R3pLufNrHGqKgJJIA546UsYD3AyDkd+MVsXWiRXVkJYWEcqLkhv4uCcZ9+2alJscnZHLHBHBOetNBJyCQT6dM1auNMu4LhYpYjGzDILdCPUEcEVVnH2a8KnEgQgkjjcOD+FOzRkK7HIHJI4Ap8csijABJ7DHWru0GMyRgEsM5IwTn8KQPJFEGMYJzgcY/OkaqJA15Lb24IUhmIIJ6Agg8juDyK14ZrfULcTHaGIAIJwVPpWNfF5b0KcAhRkYyBxk1DYrPKXht8kkbtoOCcY6ep9qtOyszN6PQ6Q3EGlWzzKFDgYGOSSewJ6e+O1c5F51287BCSwJLAYAOQeT0GcGtS0jWaOOW6BkCjEauCQBnBJGeSfT0HSpJGVA0SqAingDAAB9u31qrXJbKBUCNFlG4qByADzjnrVi3nSKBN2QW5+uafJBhgMkcZ564qJzGsYyoOMAEjpWTTW5smnsaBvI3je3YEsykqCOM4459awopC0+xhjaCSCO9asEg86LdHGz4xkHOPQ56VUurOSC9mLDALEgjByCcg8UJXCW6ElZHjHzGNlOcg4I9/cVQeXcwK8tyAWGAB6kepp1yhaQZGSO3eo4gBKFYZHfsRQJtvQlLOFBYxSDoAVA49MjBH51aZQtsQsZjbhiFbKkc/MD2PUEVHE4ClQg4ORxk59MVbkJu7YgAbhwTkAAEZ70rsdlYyI5dt0HzjJxn0zWknmknAOf72TjHv71HFpYdQDHIxIzuUgD8M1JLaz22QWcADO08HH+FNscbpalPUblpplDHcYwBn37imSEMASMnuRVbOWJPc1Zjjka3MgjYoCAWA4B7A0WM27tsIgpJLAkKMkdj7fnitBI5pwGJAXGADx+nYe1USoWEqTySM9iK0gQJATIxQjG1RyBQyoISd5IgiTRgqeFYjjI/wAOKplmiUggh2459ScVenCrpsqMWYhhgsc7TnHH1rMuWG4EDoAcep4zQhtWNC0vZnLokIJQEgKcnI7GmG/knmSaRFAb5CACASBnnPemRksVYR+YCMjBwc+9JeFswQucEksRnIHakDvbcfIFjncIAd4BIPYZ5pHYMwDqMKMDacDFQXDMFSRT8ygqahkkkdMZ68AAck0LULpaFy1lM0JBYgqSAeOR2zVkIEwVyoHOCRk/iAKq2ts8EJWUYLHO3PI47+/tViBAjZIJ5wcntQxpuxRWUXF0WYFifmJJxk44qUMVYYIwT1Izilk02WyDSAiWHIw47egI7GnRyx4xIhJ7Ef1FVa6ujNSs2mWioaISBsEHH59DioQCVdWuDkDIIOD7getT2pS8nEZHlwoC7kdcD+pyBVUqN2cZB68Z/wD1UmmtzRNMffTRppyRBzIZDwT7YJqpZSqMxsCSeR6H1rodJginYW0yiSFgfMX1GAAQexBPBFYracba8uI5JEUw5wu7JPHABAAzgjJoSdrkt2YBo9pUw5UkdyORTL94yUjjBAUAkentnv1zSpksRgAY645rTtbK0vGIkjJJAG5WIIOOMds4B4PWi1xyd1oYJYAgdQO1PjQynCkHBGa0JNAvPL8y3AmQ5wFOGIzwcHrkDsTVWBWhl2HKkZBUjByPUGk1YzS11LQmAcRkEnoOOKSWeN7dguGKkYGOQc9RUYlk3ZwDg8elMmvQkTRtGCXzgDggepoNW0kTGVmIKk56nBxUom2qQRyATgnI45qgoFxCnlE7gACB1B+npVmFIoYybhtikEEk84Pp6mnYSehn3EgdiTgFiSQB0zUAUkbgDgHGccZ9M1NlX4AJCnOOATnuf8KW4k3sgIARQQFHAFVYybH2bHy3GMjdkj8KsAhIXkQEEAkA464z+NVoiFPG5QTzgHH8qbJMzRuoYkkY4OAeRn+VKw02lYjWQtySST19zTywAz2A6UluY0k2khiQQRjIx6c9/cUsKhp1DHKg8++O340NE2uy9FZKVBkkJcjO1SAFzUE6taSoGYsrdCeCKnAjAdhHJhwQGznHNV75AlvFtcuQScEYwMdKRq0ktAAUsSGAHWlExecYyQvGT1xioo3UKSwAIHFRRSFXyTgE0mhXNMlTJGXJVec5+lWzdW4QBiCrDvg8dOazj5c8gSQEjBICnBzUjRxyCMNGCEGAASCB701ZLUepHKwjuiEIMbcAg8c9qgcEzAqpJyOAeT7Zov3VpECgAqMACmmQIoOSTkEjNBLLMc925kKgAKCSDkgnPQZPBp9mZp2McrZjwS7E5yMcDnpz6U9FLjeuGVhkHOD+PBzTsmCMlyM4JwOB9KVxpWtqVIwCxhY5DDIOemOlVp0KOc5xRHKzzgscHpwMAVeeITx8YBHUinewrXM84EeDxmozVi4i8sAE5NVqZLHAEkAdTVmMBQRGCT0JqCJC0qoDgscA1oiIwuI0AKYwWPJPvSY0rlZZyGxngUy4CuvmKADnnHQ0XO0SEpUO47SCaAemgw0AUUqKWZVBAJIAJ6DNMQqAFgCcZ71JsjJIDY9jWjPCtpbiO2HzOwVnIBJz6egqSHSYRjzWLnvg4FIdjLMGThTzjIBHWoipGQRyDjHpWvfWccEYmtxwpwQDnisyYhhkHBB/MUA1YhBopKeFBHPSmIQZpxNGCOMcj0pAM9ATQIBmlJOKTGSKXFAAtP6dOpoApeQKQEwG0EAnJHQf1qIEjr+FWSVYgKuCeCSOKjeDahIIJHUemfShMCMPgkHGD1xUoYYzwQD68iodpGAQQD37VIVBxggjuO1DAfgYJUkZHTqKWNgVwSSTwehpsR2kg8g/pUoWNiRgEjoDyD70gK1wMhSAQACDkYPWolQkHGMjtV8mPlVYRseAcjB9vWqkm8uSSA2cHpyaaAh24Ygg59KmQZyoGTjggd6MnJYYBAAyRzmgEKckkEelAAMKMMAcnkE/rUqIUYnJxkEEHIxUcijcTg5HenROCpBBwBnPcc0AOwCSQMY/zzSxuo4YEAcjJ4qGWQLIdhB56joagJOckk5oSAuRStJKAhAAySSP6etWnHAA4xWSrFWBBI9x2rTiaV0BkjYgjIZRkEfhQ1fYpNIQPlsMpOOcg4qhK5eQHPBPAHYVpxtHuBMsajOCWPI/D/Gs66EYu5QhBQMSCvTHtQlYcnfRDAT1HbrTwRjioycHINOBqiBwOAaCQRnuKbmpbdBLKFJwDyT3pp2C19CKowcnFbR0yFoiVZwwGRkgisq1tpJ5iqAZAySeAPqaG0x2a3GGpo9wBK5BUZBAzg08xCJiHUjBwQSPp+PUVZlRDCmwEA84HrSbshpXZZjJlt0YY3FQSD34pdpCfvAMDnByf506OMmFQBjAApRATkEnkEZ9Kg1Wxl3UpnjaQggKRggcY/x6VSVypIUkZ64JGa2pdOeKN4zhw4+QjqSBnkdiKxghEhVgQQeQRjFNGTTuPUlly8h2joCSfyFT2lyEfyySEbgEnof/AK9VpGBOB0HApp5PNME2nc6CJZGBjLHJ9BkD3Aq1bXBt7uFBgqwIJ7jBrHsp3eMAueOCAa0bZVZzNIeI+AB3PeiN7ltpo2JFcy+aCDHGGBBOCeQDVWWKOVyyyBc8lXBBH49KztV1KWARRRyFGxvYg8gdgDWrarObNZJnWSQruKqMEHGcdcE/lzW2j0Zkm1qh1lYRNLuLxsB2U5J+vtWm8UjKCoGcEFexB7Vzh1GHJJRo2Cg5GOpOMds46/QGqmpa3JJEsdu0kb5IkIODx0AINLRIG23qWtT11l0tbKPmRgCxOCFA/kawFLXU3zyEEjJY+g9BUBYsSSSSTkk06MlHV8EDOM/z/nWbd2C0NcRkII1JwoAGe4HrRLctBECThSQAAOfpSRqzMFzg9jnr7UapbFbZSxBI5Hc1NmmbJ6XRMjxuCykEkEkZAPIPasnT5GW6UqSCQRn0BHJpiOVAIJBHGQcVJZkpPuTAJ4GRnA71VzLc1pJS0mMgAjkHv+NEMwMruCewwoJJOOgAyTVaQBQCAMjpzxn6Vq6dAbaLAYiRySzA4x7D2BrRNPYTTW5VW9tJ5lhOUJOMsuOfTOeD25pskLwMQSWGTgnuP/rdKpahIsmtOwGcygH3IwD+ZrYlZIlMc4JHQMCMn0OT3Hf2qWroadmUHnYNFGsYAILEjqew5NWJW8y08xiQUHOTnj0pwiR5bi1DjLASQsSAAwHABPGDnFUpPMMLW7EK5AG09VPXBH6UlZIbbbGwTySMIoSATz78U4zhgROASDgE8lT9euKmihMBHkxrjGC5PJqc2pmaWOaKPGCRIDgg44PvUM1SMZ38liByckg5IwD0FTLcusJD4YMwJIABP5de1VJZMSbVAOcAk8ZPr9KUuDEEBJcEkk4wDnjHtRYm9tDZjvSCFSMsegwfbPp7ds1Jcy3E9mJWRQYiW+o4BHXvmqSShokkAZgD0U8g/TIqy7yJp88zRiNSMBCcgnIGTjuaGV0KV1aRugkiX5iQTj0xUmkgmOeMKSjcMACcDHekt5SYkIIAXIIJ5I9qszXccWjrHbrteRihIyM4OSeOpxgZNNJtXJbSdurMyWMpEEYYIPPqfepLXEsPlsSCh4IODj0zUO8uOTk96u2tm5UkDcCAcDkj61OrBWuR3jRwW0VvEc87ic56Z7/U5qnOSWPcE8VYuoSrEsCMDoR0qF1LKAQQeucdP/rU0D1JbNmAABx7EZou2DTgkkkDk1JFbyRqCYy2eQy4INWY9KkuCXciPI4A5OPftSsx9CKDy5GQSk7GHJXqfx7GrUjQRPDFbwiNSxYkHJYgcZJ5wCQcdKtafYQ2sofJYjpu5FGpW0aXMc8QCoylSo6A5ByB2yBVpWM27lUqCe4p0YAOSCadtBjHIDHnr26Y/rUoEakkYIwMDOT1p2TdwUmlYcLkQRtIRhVUkgc5GDkVSns1Nm86ErMFLmIAYB64HcYHrnNOvSWtZAvGVII9u9PSTLAg+49DVE2uVvDzkyXT7d5KgdcDBJJqZrNklEYBy2SgI5IB5GehxkenrS6UkdpcXiYbaSpTCknGCccA9M4rSE4bAaGTAwQXwnPTIyQaEk1qNNp6BpyNasSoDluCxJGB6D29z1rnLuQvrcobvcY/DIGK6VZyVBNtMAR1UAj9Ca5u+gYau8jK6RtIJMsCDjOTwabSSE7t3Oj1LS7KDNxbrIELYKbshSemDjOM1BHKUUCKMIAcgKe/ryKSDV4LgvEcgOCM5BP1IBz1rIv7qaC6xHKRHsBwMHJOe+Kl2buik7LU021MQRhWfyyeDjJJAPpWfLex31wZCuJQAoP94DoSPXHFZMshc5YknPc0+2gedwqdQc5HX8Kl2egJ9kXMyLJhWwD6jOKgv7Yx3LAPuOASDwRkA496urGycggOOPnXkH3H9aoXQmDkTZLk5J9c9xSSQ5PQqkFT3B/I0Drk8n1NSRsGBRuQeh7g+oqI5Bweop2JHBiKs2g3ybyNwUZx3J7VUzU1rKYpQQcA8H6Uhq19TWFxNsBWMZzggnp+VFzaRyqsrAxuThgvfPrUaF2UgMTk8Y6Y9aJ2Z7ZgJCpUHcQMkjuKS1Zq7WuZRUgnGSR6D9atWts08pckKoIJJ/pS7RFZFYiGkkIDlc5A9B7dM1o6cqoGU4JGKppoySuxjQOzEpLjsAQcVWnikIEbgEg5HOCP8RW2HRSASBntmqWpRgyAgYJFTYtoxZAQBjoeaYAMEZ69Ks3MRRfmBBxkZHUVS3E0Ih6EgLmRShO4YxjtitKSSbkAgD1A5NZcT7JVY5IB5A9O9XbpoY0BR9xYcAMcAep9PpQ0NOyKxIMhOSQD1PemyHccgHFN5JAyPSnSHAABJx14HWnYVya2nkT5FcgE54PQ0+4fKkGTJPvk0tpal8k2zzAEdGAAPcE0l4oQiMQRxHOTtcsfxNPl0uF3sVkO0g+netu1hWcoqFgxAJIQlemeT0FYg5JAz1rSgYOBHKZpYyBtgTI3kdz6ChJN6ibaWgX8C7FMEiyljgqpyVOcY4HIPbFVpLB4FDXLrDkEhSct+Q/qa2YpXtpBHcSRWcT4zDCA7gVj3VvN9qZJyy45BcEHB5Bx2yDVtJajTT33IYlKzqVIYA/Qmrm4gEAn0IA6ioI/LiyVBY5wGYcgetSIQzYLH6dqzaNEmhl0yeWBjknqKp5AGAOtaktrHOoCECUAhQTgE5zj8s1RNswlEZVgwGXGOV/D6UkmldkzTT1ICc0+IqJFLkhQQSVGTj2pZIigUkEAg9QRyOtRkmmQaN9fRyhTbknBB+YYII9aIjcXIdbiVkVhxnjnPYelZxUqSCCCOoPatCFy0ShiF9x3pN2KTu9S1ptoIZCzvuDDG3Bxj3qDVlhi2QxDBUkkY6DAxz3q1E6rgKSx78k1W1aItdRyN9xkA98g4IoTKaSWhlinkFQQRjIB5HansoASPaQQCT688j9KkaEupYjAUADjn2HFFzMgFTOvlwgYwW685OB0yO1T29vhQWBGOcYBHTIz1z9KQQq8jmUkZJwAfx9KLhYrCJiwGCCexqdICGYsD8oztI5PqAavWsAJGCCTyzEcAeg9/erbwqxzjBBBJx3qbjsYmC2M844xSSJgkA5HQHOc1buY/LkRFBweeSMnn2/rUTxHHIAPc00xWAMQcSqSOpFIfLBzjKZOBnkimKJAuSCQOnGRTWYt3BIGAAKBEjuGXAQAA8EdcU1ByRkY9Qc/hTADkkkgnp70+IdSQePfGfamBIYiGBBBVuwPJFPK7FGAcknAI5FBYEYAIB6D+f60bmwRkEkcelK4BuQqTtBJOCQMH61VQgFgQQpJGSOMZ7U8OQ2SScdDjrilkXIEmMDAIGeBTGIXKEHG4Hr/AJ9aCuSCGBIPGe49CKUKAwIJyQMgflTsKMMBz04oAgcnOQTlun0ppbavBIJyDVh0yMgE9iAOR+FVHOWOOnahCGk8ikzmg0gpgKalibKkEnA5AB496hPNKCQRg4oA14p40tCsMil8/wAagEDGSBxg9+tZTMZHMjHJJyTSFyQQTkGkpgODYBGKUHFRg08cigBc1PbMFmU+pxUApclcMOxBoGtzoI2JUD1GKlijEceFHuT3J9TVaxfzYw2QR0FWXcAH2qUrGu5malGVkEinAOQc9uOcU+3h3BAMEAZGPfmo7lTdK20EhOQB3JIH6AVdsVjt5RFJIcsBgsQBnuB6eoz1oavZErRstxrgY6VKBjsDSuu04IwaeqggkkAAZJJwAPU0F3KN/MVnXBx5UTSH6ngfoDWdcWsYsEkfcLjAJbOQc84I7YqzOTLb3E5BxL93I/gHA/MZNLcYmhIA4OcU3oiVq2c+RTe/NWWgJJAPIOMGi1tzNIQcgA4OBkihK5m9CzYCNIzIScscYx1x6VoRl3GQuwZ6kEAfh6/WmwfugAgAKgjAwcZHce2c+nNWY1LHcACSScjGQCeg9eD6+hrRKwm3sZGsRlZUbOQykZJznFbtjcM9ssinOcHFUNXh82yEig5jIwvcAAZye+KXRJd1qF/ukg0LRi6E+oXIgcvuABG4AgnPOCB71zMjF3LEAFiSQO2ea6PWYC9g5UZMR3D6dDXMmpk+g0OGCCScYFTRvH9mlR/Z4z7g4I/EHP4CoAeKBUgawlIhBYZwAQwPI471DLetcxyCQ5IAwce/T8sVC74tQMnJABpq4NsTgAknJq2JNkIztJAJA6n0qezOSaiV1FvIpzuJXAx2Gc0RPtzzjioLTs7l8AtcQgkcsOM9hya3FYhEbGc5BHr1Fc9p+XuwSc7QT/SuhIxEeQADu+nv+lWlZEyd2cvFKRciVgWIO4j1PX+ddXAwu4f3ttJGCBjzMDJx1wDkD3xWVYW0csRaVSWlJc54zzkVqWzlpQAARjqDnIxTSaQnqyKSKIQXTSNmMExlRycDABx34Oaz10+6EKN5ZVQgbc2BggdMHB6+1dNbLHBuFuoUuS5Y8kk9Tnt24HAqG9Quvlg5Y/MR1JHahpWKT1MJhIyqwIyQCQRwcimSyPbRtISASMBQOAOmTV1oCTUg0qO9jMcoKnGRIOo+o6EZrFas2bsjmFQPOAwOzPOODj2zUhRQpKZK5xknOK0BpbW0zK8iuAeGXuPcHpSXkAAEiADJCuAOuen45FXYyKtmzo+AQATjBGRmrV/OfsSxserdBwBiq0RKyAEEZ6ZqbVEBEZBwME1HUvZESKVi+p61Pp0RmuugKxKSAemSMDP4A1WiYmLb14JGe1XdIXMblsgSjnBwcdMVtGSaszJpp3RQYlbkny9iOcgdR+BrotOMYs4gWAZjt9yfT64qusGJDHMsnkAER+WoOB755qSNI95SHzGdQQoAAOcZwQDwep759KpU1e6YnNpWsSXenmUggbiCCR2NMikiTWbiVsLHbRBPYE8nHqeSMVctLkMJFmkLFRvJAHA9MDoRzwea515jPcTTYIWWQuB6Anj9KShd2G5WVy35o82URSyRRFhhTEGwT0A74qcTTxM4a5jAQkEm3OBjGehqokDm4jIBMbAMTg4yM4GauwGN7S5ExbaZCSQDkDIwQMc1LVm0i0k0mwhnlaUgyRSLyAUQqQeOoJ9DVi7ZRaZfkIQfXBzis64mmEq7ZpAWyQXAywyMEgj+lQzSzuFjeYkMQCAAAe/QdelSnrYbjpe5oRyicENGACM5Hr9aSGURRjYMuTyMHpUEDFQA4G0AgDI5qYMViTZjJJJ+lWZhekPaFmABIOfpg1TgbEaknsMk/Sprxz5UhJyQh47Diq1qAbaMkAnAqW7FJXJQ4ubny4LqRCFIYRqSCc9OKX+z492X+0ue5IVf5nNUdOybqXAJyTwAx7+gIrSCbcERAf8AbBB/M5qopNXYKTSsmQDT48kI1yPYIG/UGmQQxyKxkJkGSAWJ6A46VYk2GQEhTnsViP6AiqVsFKo/mEEE5A4GMntUzSWxcZNuz1FubREIZMgE8EHGD2warXZ8yMSHiRTtf39D/PPvVuSIFZCZCcj7p6fWqsbC5Xy2ADkbd3YjsT7j9ai9gaWxSJrT026itVwwIkcgAgdvr7ms94mRyGByDgkdM1ZsRGZiGUFsZQk4wRTZC0ZovcTz3ptzbjYMgHBz04OfQ+lRXaCWLBBBUnAPUHuDVm2lmZh8hVQOWZskn0A5pqxi8vnjQZLMACTgE455pdbo0a0MIqyEAgjIyMjGR60xh8x9+a9NXT7W60pbG6HmgAYIxlSO4Ncbr3h650rEmTLbdnC4K+xq2tDExBjqRn2q1HZzzxCRApBzgZwRg46VVFAODkZB9RSAuh2VQpJGADweCCODRJOBFJgcYxn3PH8s1DFKCqRsAdpOGJ4APOD7Z5/E0txJGVVUORuLHjjjgD8sn8aLdSru1iNJCvQ1esSsiOGJyMVUkngeMgWoRiOCGOAfpT7GPJM7SCONOpxkn2Ao3BOzNQRxqASSeADkng1LJFAscZUBSoPOOTVeOWBgCSSQAQhB4z+lStOAo6YAyc1KV3Y0bSVyneASRhVYZB6ms9rcqQPMjJPYHp+dXpGjupTiMqWOAqngVFqOnT6fKBIMo33XByD6jPY1VmQ7FMoVxuBGeh7GmgEnA65qUOxUggFT1FPActGFAyQQCSBkdMH3FIl6bEQbDAkA4PQ9DUgikcEpGSAQCRzgngCkO+B1yASeQDggj3qZFC3ADQl1Y52KxAP4/XFNJN6gXorJ0th5tlIWAJJknCjPsM5rNnIMhKoEH91SSBWmIV7afbr7vOSaqrFGXZnuIYACQAoLE4449q0aukkJMgt1fzAVEmQeqKSR9Kv5MaZaS7jBA8wtHg49AfcmnQNBFkRXt2M9fLhokKvkebfHcCAZQcA0JWVxN3ZbgQpCGVLewjPJmnO+Vqh1KOOeETpJPMyHEksuBkHpgdQAapIjLiVpFlDHAcHJJ9CO1X4JB0YAqwIIPcHqKmU2tLGkIrczQgABHboPSnjBIyO/pzTpojBI6AFgp49x2P5VESGIyQQOzcH8DTNnK2yJ9y7dvJyex6VYDx3CiOUEnAAcnkD0JHUdevNUfvsApOAOSRzViHBY5ZQFBIDdCR29zRe5ejWqM25Zi/ltxsyMDgDBqJcAgkZFXb6J5JTMi7lIGSoAwQMHgVRPHB61D0ZytWbRIZMngADrinJIzSAA8A9O1QirFohJLEew+tCV3YluyuaEDqoGAabqU4e3iC5DK2QehHFAAHJ4GM1SvCTPj0AGKpxSQlNt2EEwJG8ZIAGehq5FPAcbywBIOcdxj+VZuc1IsgXHBJxjJqGkyk7G0W3yErwoPBzkH3pAgY5JAJGOuR+FUbKc7fLJAOcj/CroBJGCBms2rMpaonjARQABknoO9SFiDgE+vXrUOQtMdzjIIz796RQkvlK5LHnOcdvSopmjYHaMHHUd6bK5bOQAR0yOlRHAPXBHXHemiGyHdhBjnI5IJ/I0HkAkcdOOtT25LQkEgr6Y5qMxbcAHIz0PXFVdEjYmBOCMgcgHqD7VKSDxt4oSNDwTwOpFDAAAdxwaAGFc4PQgjBqQbmwmCMdSB0pqgFeBk5pxYBCACCDyPrRcBgBBIY5B457elP2jIAJxTchiP5mlIIwR06kU1qMQoAd5wSBgD1qPcAT0GOAD2qY4xgkkHvnpURQMxwQSex/nQA0vhSSRkDAIqoTVmcFYgOMkgcDHSqmM9TTQhTnGaaKeSvlEY5znP9KZQAtGKKAaAF4pCaKDQMBTh0FMFOycUAOBp6qZCEUZLEACogatacQLoE9ACaYJXZtQRCCFYx0UY+vvVS/uhGpA5JHAq6QJF4JB9jWVe2s6u8mQUx1A/Q1O5q20tC1pxBtgxIAAJJPP1NNgvBP5hIAGcAHPI7ZHeqUFwRCIFIw5wTjOB6e+TUltaTK5LpIgIGDjAJz700tbkXui6MDG2aWMZ4UScD6Ag1JkOcSySOOCFc8cd8f/AFqgEB5w5/mf0xTCroCQc46kdvr3FUIt3TBraQdyDg4J7eppsBzbr9Kqyk+SxJBIBPBJAP8Aj9cVZtjmAVMi4lcIDK4wOQKdZKEuJjgZOCPyNAJE7Z9KWMlZnIIAI7+2TVLZEPdluCZRFlgMlgTyAR1GDjrj8eaW3Y5cgYBPAxgkY6mmbQJCSQQCATnoOeelCkjcQSB1AOAR7+nrx9PWrILUj4UnjJHU96zdLLLJcZwFEhwB2J/pirwAbeOoOCO46fzqnEvk3rFQPmXkdjg0gNbAdMNyCCCD0IPBH5Vxs8RgnkiPVCR9cGuxiKtHkLgHuD0P07VzWtJt1KU/3gG/TBpS2GigKWkFKBnPsM1AGjHDHLDHuYHIHBPIqO5jCJ8pBGOgNWbbAgXJ5AHBHtTLwEqRjGBira0EmmzMNANDcfgcUgNQM0tKXmRj7D+tbOpyCOwcM2CwKgDBzkcVk6OQwlX3BrT1Fd8FsnYzAEEdgCcZrRbAxsE5MYBGCAMjHGcdau26hUz3bk1StlJXBI4YitAjAGO1MSJ43HmHJwAMk1PEm9mkY8scAf3R2H1qghIjcnqxHHoOP8KliuSp4BNJsZckt4zyQcnqQcU8QAREKSMjqeopqToy8mgTqpwDwaVkO7tYwrkkzShhhlOMfSs65YF4VyctIMj1wa0boiS9uSCCC5A/AAfzBqlvCyuSDgLtyOvJyf5CgVw10BPIYYyQf0xis2WUzhckhwMY9f8A69XNfmLTwxjosQJHuSaz3IjKEDkcnJ61LSuNN2sTW5+bYRk9MGtu0XYAcY4AArI0xN8pXo7AEMRnBzn+Wa3ooiCQRx2JppW1Bu5YTHcUiWcUcpmUkNkkAngE9SPejcIhljz2Hc1BdXvkwmQjJ6Kvqaq9hWuO1WZ002cg4JG0Ee5xWHGjhFwoIwOc9Knkmu54wLhhtbouOPqRSSM8AEbgYZchh/LFSqjT0K9mmtSSGCNjkhgTySrkfyNWDARjFzcgdh5p/njNVYCWAByBV3JCgnsMCi99WFrbFGRAlyCAScHJJJJPuTyaZc5DIDx1NTypiQEnk8mq10waYAHgDFR1LvoSo5IwSSKlDEYAJHpUMZ4AFSe5rRGQt0xMLEnOVIqPToJGt1JBAxjJpTIDkN1BGPfNXkxgAMQBwBnIqZFwRnx2IglMj4kBJJAyCATWgsUGQVhjHvtH+FErhQWIyQMk560B4yoKHBPJHpVQd1YUlZhOieSxCJwPQVgW8ywuVc4XOQ2M4P09DW9IQyEZ6jFcxJ1JPrRNaoSdtUXpZ0IxFklurYxUYcwEMpwxPXGSB7VFb8kAnpmopHLOT26AegrO2pTbepPNOrkkAgk5JPUn3qIkhgVOCOhFMJBFAPGKZNy8mozOnl5CkjkgcmrYkFpp0E4z5ruT74zj88A4rJjBJ464zXTGwFzYRxscExAA/wB04BB/PrTSuxtu2prQSxzRCSOQurAEEVajunRQBISDwcEnPtXF6deS6bdtbz5jQnDj+6T3Fb6TlVKkFiDkAdOe+fStEyS1e6Zp19IJJbZQwBBMZ2E/XFUz4d0ouvEoGecS/wD1qnDysOcAUoctwgB98cUaBZlafwvpkrZtZbmL2bDCqtz4VgitjJ/aDB17NEMfoa1QxVgXfkc4FVtSleURRxjILEk+46D9SaTtYEtTnRolwJMSSRLH3cHd+Q61aFpaqgh2yuvdy4Bz6gY/TmkvL5ba4MMiFyoGSpHBI6fhUEd+ijcIiVJxgkA/nis9TRcq3IzGBdShDkKcD3HT8+KkZiIW9SDVaJyJBg4yMA/qKdHKWOCAMdCTVpK9zNsLGQpdRsCQRkgj1xW0WFzbtDM2VYY+hHQj0Irn3zBNweFOQfUZrXilBANNBJ31Mue3e2kKMQRng1ESSoBJwDnHocdf5Vc1dj9qUZyCMiqROahpJ6DTutRqfNMAeSSP/r1YdgZfmj3jGMZxz65qG3AE5JGMZ49KWQnzDgYAHJ9aS3H0LMcavlRDCucgEsSRVmCOaKMJGUUDqwiw5+hNZsExhlyScHgitKOYbcg8diDkU3J30GkmtR4lkLEGe+BHAYAAEYp7GXGVu5znqrgEEelVZLsIcEE844xSC6D4AzknAGD/APqo5n2CyXUsMqFSCkYJxkqMZI706MInTgVTE5ZsAYOcHNDswYjOQOhHcVNm9y01eyLF5IGlTB52gH8zj9KqucqQRz2NIGyCW5JpQMgnnHSrWisapaaiQsAw4796tgqCTnB6jioEg3guTtRRyc459B70/wAtVCthiM87u/pSvbQTkk7MsRSFQTgEA8YGMGiURuDJKqkAEkkA/rUmN0OVHI5AHFZd7IzMUYsAOg7E+ufQVLV3cyk1e9ioBk8DGT0Har8ShY8Dtg1TiG6QegrQQdB6itIrqYSY4uEUk9Ox9Pw71SvWVpgUMZAABKAgZ57etWyARhhnFUJ8CQ4GB6ChrW4osjFBIwMUlOjQytgEDAzk9KhlgjbWBBII7itO3uvMGCeQOSeM1mMrI2GBB64PenI7KQVOCO9DSaGnZmuGzzyT2prOfbIqCNi0YI4JHPpTu+Mms7WLuOkIYHPUYFQkYwSDipAwzyCcU1zuHOfaqRLGhXXOMAHtnrShgQSTwOvqKc2DwATzwSc0ADYQAMng0EjQwAIHJpzI5QHAGTwO9AUrgDnPFKzbQAMYHvnFDsDGbSAASQe/HSn4OVIbjGCCOtM83dkYzil3AjrzyBz0oQCgAZOSRTckk88mmkYz1zSEgDJOMcZpjHggYz6Zz3oJIIIwQehApAORjn1HrTSSCRwM8AH1oAJUDqcnBHIx2qq8TLzjI7EVd6MMHBBycd+KQkZycc0AUAcUHB6in3BHmnA44qPNMBQuatW1hJcqXUqFBxkk8n2FVA1aljPst1APAyTg0m7IaSb1K8mnPHIVM0QI/vEjj8RVRhgkZBwcZByD9K2ZbjKEtgqOSGQMB7+1ZEziSVmACgnICjAH0FCdxtJbDBRnFFNNMgdupVYqwKnBHQimCnhRgknkdh1NAzQt9QCnDH8cYrQivInAwwJrCRsEHAJAOMjI/wAinsuGBeNgTgkkYJ4+n0NFhqTRtCGEXCSKiqRkggcc96JmETZUlXb3PI78dxWVLHLDFE00hUS5IUHJ24GD16HJAp1mcggk8c8k9KLaj5tLI1EJI5B/LFPKg4ODke/NVkO3kAfXbn+dShsjOM/8B/wqiRLlC0LKDgkEDPGKjsmIiCMMMOCPQjipSxPAPPsSP0NQ2yFZ5SQAC2QB2yKTRUXqEvyXPPQinQKWYuwABOAOvA70y84mjOcAnBPoKuAAKMDAHAFVHVCnuORQM4A/AVIB0FMDAEA96cDjoelMgR8rggng8j1FVJmKajbsQdhBBPYZ6Zq8SAMnkd81Bw8oA6AEgkUwLEZaJs4Ug9RnB/Cua1SYzahMx7NtHsBxXRoVIMUwBwMhsZJH19q5W4cSTyODkMxIPsTUyGhgqe2h81iOw6gnHFQCr1opWItwAecmpW4MuRqEABPAGBg5pZEDISQenFEDzXEbtBamQRDLuOij3PaiOcNJ5cg2P0wen51dxW6mPMhVyMY71GK0dShUASRkHBwR9elZ9Q1ZjNHRmIuHGcAgEitq+XNohHVZUIOffH8jWHpDAXRBGQykfQgjFbeosY9NkZeq4I7jgjtVLYGQQSETuqfwnJyOKsG9DkRgESMQMdcDPJB9AM1WspXltxLIACwyAOmO1M01hc3ckuMBTtBP6n8s0k22VZJamyBmMDHXmgKBQ80MZwzYJGeRjIHeokuInOWcADoCcE1TJRMCSDg4A6k9BUF7Mbe2eRQSwGAD1JPTNWFdHICsCe2DwKpar5axRoZFLs2QoOSQOpxSApRZSMZYk9ye57n86rEmQHnkkgY+tWQxEDkEgAEnjJHFQghWQ44HJHsBQBT1R997K3YNtH0AxUGRIHZgTgYHtQRIshaYHnJyfWmo+OBwGIzUgXNPkCybpCVUDkg4x2FbMV5bZAFxGgPUs2T+vArEhIG4kgAnj361I6qRhgMZ71aWgm7M6iOGFhlSHz3BBrL1hAtxAApGAT2I69qoxWDIhmA8kLyWJ2kZ6cdalllVjGGkaQgcuRgEH0zyfxFJp2LhZsmRwQMgNjofSkvHEsCAgfKTjHJBNQxomH2sQMdSaf5TeS+wGUgZwoyc9B+prJXubvbUoDUZVODGnBwa0LW7hlyQHZ1GSoGPx5rDAIJBBBBwQeCDTwCrAgkEcgg4Iq1c57mrM5eUsQVHYE9qqyDMmcjkY59qZbvgSFiSfc5NRmY7QO+cnIzU9bl3TVi9GpAyaSRmbgAgeuKpCYk85z2I4INTLcjbmXCkcfdJJ/KrTTIaJSpKgMQSOhwQfp71ZRplYYKBCepHNZ5njkbABKDktjAA9hnrUwk84EREAA9GAJx2zSZcGWmMz5EhQocgY4NSOs4wWEbEdAAQSPY5Iz9fzrOupTFD5bEFmGMAYAH0FMjnLxAOxYdwScfl0og0rhPV2RelnBgcg4deCCMEH3HrWNMuJAB6Cgs6k85HIoDZIYnkdDQ3chE8EQAIZgpPB9qjltXX7pDDtg8mgZkYDBJPSr0mnOloZWYrjkqeuKm9ikroygSODRnBzTp1CvwcgjrTKZJasMG6TcAV6HJxjPAP54rrbA7rdVJyVB/LJArickIBngnJ/CtuDUniitp4wGdSRIMnDA4yCMcHIyCKpOwWvobd3ZQXigTRhiBgN0IHsRWcBPYSBGw0KgAZOTj29PpWvaXMN7CJrckjOCGGCp9D/iKq6io82LHoc1bWl0Jb2YLdrNwuSB2PFOuZGXTZpYJQs8YyEK8EDqAR3xzUYtBOA0beXMOoHAJ9abOZkgkhkjAd1Khj0yRjn8+1SrrcbOebUrx85nIz6AD9cU5NTvkyFuWGRjOBnHsccVUdGjYxsCCpwQaQMAeaVxC7SRg04AiIA9iaacEZBwRRkkUAPjcKQSAcetODAyZHfkVXBIJ96kRiygdxQmDQsoBPP4Vet2ygye2TVA/MRU0bspAJUD3BOaE7O4rXJtVUEQODk4IqgTV+QidAHIABypUZNUpF2gHqCMj3pNpu5STSCNi0pPcikZyrkcEE9D0NLbDLn2FMc5cn3pD6CdTk0uTnjikHBpQcmmSPAAII6Y/WpFzkEDODkn0qMCpFJHrj0qkgY+PCSDcCwPTHXNWCFaPIAKKcE+56D3qONgVKNjCjIz39allkQW5CknJAGT+PT6UtmVB6pkWzdJgHAzz7U/aFBJGRkDA9zjNT21jc3QJt4mdRwxUcZp0ttcWksS3MJQkgg9mI6DNVZ2udDfRPUeSI1EYBABOQcYz0JoA3gqBw3Ax/OpVt5pyDtAB5LZ981OUjtoycgkcHPUmsVcxtd3ZHgQw44HFYF7L5twSMYHAx3x3rTvJ3aNycjAyMdBWKeTTSJbuyxarkEnucVcBwAR2qGJQsSj2qUHqPxFapWRi3djpMFazpTmQgduKuyMApzjis8nJJPU0SY4oSrsLRwWhkYAu5IA9QD/Kq0EXnTLHuC7jjJ6ClmgaOURgiT+6VOc57D39qzsWhJXEshcDAwABnOKaDirFvaO8oEyvHHnDHGCPoD1Na9taaejEjLnOQJOQPoMYpoCtBZyeQhICgjIyRzn2qcWRIG58Z6YFaJJY4A47+9IShJORjpgnj8KVkO7M4aeQ2SxIHp1psluAeOnqetaQZBnJyAeSOgqOQAkkAYx1ppIRjKpU5JyDyARjinkEEkA89fQUzIHIBGffGDQFJGC+R2OeQancYm4k85/PFGRkj8Qc0/kLhuOccjvURGBggj0osIdtA5BGTQMk5wAfXPamDgYFAOM5PUUIBxBDEkijIzx3GDk8UKQwAAIPqRTTxJjIGORn0oGOIKkjv157U0sN3IzinmNjxkEg8tng/SgZAIcAA4oAQnccknHQc01nUKBgc+hwaZO4XAUckYJI7elIVKnBIBIBAz1B6UAQykFuM9Oc1HUsgO7kYOKjIpiG04Eg5BIPqKMUYFACtI7ABiTgYplOwKPagYU006m0CFWrUd0UtGgMcZDMGDkfMpHofT61XicJIGKhwOdrdD9aUgFQwIzkgj+WB6UwHGQl9xOSTnPvUxnM4JuJnZs5BOScegOcCmW8ccrhZJhECDyQcA44yfQ0yTAb5eAOM5yCe5B9KLgPWFmR5MBo4xgknGM9B+Z6VPZqwI2gnI5wef05qmSSpIBAyMgE4z2/rTQxU5BIPsaLgbgV8kGM5HXIJpwLDggj3wRWIJ5QciRgfrTzNMRzI354ouBsBizbQSSei5yfy60RkrcSKwIIxwQR296xWlkZcNJIR6FiRV7Smd5H3MWwAOTnHWhu6KjuSX/zSoAMnB/Opre8QIEkJBHBbGR9ar3bYv1TvgYz75oKhWKnvggYxTjoglqy8ZkJBVwe+QacLiMAEuM1mMowSuQRUXmyAgBuPcA022ibGuZ4yctIregzwKIpkMwbeBjIIzngjj9azdzkZyQPqBU9swRmdgQOBnk0Jha5o+dG0LxmQKQDgnsSCMiudW1A2iWVYiQCAQTwe5x0rYuZIXiSQkEKcgEdTjAz+eaitYWlUsxBAORuAOD3NS3dlJNlNtKmRBI8kQQ45BJAz06CkuS8MYhYAZAIZSCGHqD6cVryWpMYPmmQDqp4yPbFZF8B5gKjgEDGMcduKlOw3G2pChIGATjOSASBn/Ggud3IOfUnNWRBHkEEknkgVagggSU5XJAJGe3HejmHyaFGaQzR7SAo6gAY5qljFWIiSME0stvtjWQEZPVfx7VTdybFjSyBljjCnqRwBitS8njntHjMkbBhg8EH2xx1zWJbXDKJAABuJJOOn0q7HIZSqkAgkHI9qL2VhqKerLE4KWYjQ7SRgH0FVdJBilkDEmMjBwcDOeuPXFWLqeNSysDkADgAjpRpMYaEtnAYkjJx04px3FInYl2BcliBjJAyacGAkTjkEYyBUjLGpILEH0Iqu7BSCMkA9zWiMmTEK2MgAg9h1qpfBQ0MiAAA4ORg5NW43kbBBPPOAM1HqEbPbnIIORyRjvnik7WGr3GxjAJLHGOQQKqSsFYALkAZIFSSShQFBJA7mqkU8aS5mIGDxxn8axbubJJE8UqyEqygE9m7026jCR5SGMZwCQASB/SlvJ7dkCg5JwQQKljdZ4wAOGABHpSu0NpFWFcgjA+mM1cs1RJcscHICgDJ6ZyPTGOo9eKqQAhiCcnOKshioJAyI0JBHVSTjPuOBW6ehi1qOnc3DRM0q4diCmTjjHJz1J9arGU4fLAhQAMemf/r1MAQbcHy2xuOcjnjPPNV1QtDKSgIyBleSOcUPVWGnZ3JAATkOQOvUcVLHOIUVgSQSSVzjdg9CfTn86rLbu0e8ghMgFscHnHHr+FSuCyoqhXWNB0OCcnP1rOK1uzSUrqyNCS2iv4suxZ8DE3eLsFf1H6ismSA28jRuAGU4ODkH3B7j3q+JBHJNkGJmyQCeCAMYOexPeoNSz9qDkYDAZAGACCQQB6CtHtcztrYieMpGsiAFwSRgZJ46cUyzjCMS+MADk+9XNMZ3u4SBkISxPpnIA/HNV7eXfCfMQ4XgEDg471izVJXLkTW64kXywP7xAqnq+GkDLghgCSOQeetTAwGAgqeSCBjAP41DqjAW8Ajj2xkkg5GSR1GKFuOWxnAkkDPA5xSbmViQSDjmmg4OaCcnNMyFLFjkkk+9PjbAI9Kj4pynB56GgAJwSPenQANMgPQkA0x+uaEcowZcZU5GRnmgFublvEySEARqCDgjAOe1WYFk8t0uGDowI29f1rP8ySWGJ4hGcg5LDOParg8xVUtjJ6hRx+FSdCsY2oWzWzoDnLAnJ+uOKqVsarp9w7m5iRpIgoLEHJWsemncxkrMcWBUADBGcnPX/wCvVqxbcHiPUjI+opradeJD5zW0oixkttOMUlvmKVJD2P6VS3J1Rp6ZeyWlxH82IXfDg9s8ZrYvHAmBdgAOAc9eawo4gZVUjILD8eakv5We7cZOF4AP6/rVdLDfc3IsupkijlYrk5UZGBwTke4NWleO9tHiYjeo3Ed8DkH/AOuKz7a/tVXK+VFgAhWByrAjGcDJwQTxxVFrkrO8lrmMZIAIzgEY5Hv1xVOyJvcqa40SziONlkAGdynJU9wT0NZWc1rlhcuXlG5nOTgdT3P9ao3lqIfnUEA1Li1qgTuVWOBgU6M5BFIUBGVkB9jwaEyDzUoBWHIGKchAJFBGTx3qSOEt0xk9jQCI84JFbFpFAYF3IpOMknmsl1KkgjBFaVs0QIIyNw5A5pMuCux9zaxmMvBg46qDxWdAAyvGwyO3sa1Y2iQMVyT0POcVl25BmYnqSev1qSpKzQ2FAkhAPB6GoGQoxDDkGtB0CsDnjPNRMCxAbAI/UU0yWtCkRigGrTRDBJA/DioVQEkYP4Gq0Js0ItPBqZIAezD8jUgtQe7/AJAU00uomm+hWZiCCODUkUTzzRxryzkAAdMmnOojkAU4IGTuI4+lb+hQRlnlYxmVRgKMZUHqSPenZNgm0alpEljaJAgyFGSem4nqap6rfyLF5QwA/UH2rRIDDnqKje3jkGHUEehGa1adrISet2c/aNM0wEOc55znGPU1dlt0MmXmJOOgAAH51rxW0aDCqAPYYpZLONwSeCB1HFZ8hTnc5y+tAtjIUEhYgAKcHJJAxxWbdaa1n5ZZw5YHOBgAjHFdCUKyiPgEc5BABH+e2Kp6qmVSM+5/pULQGrmSB8g+lKcjB9KeEkxgAEUGKTH3T+YNWmjNplW4b5SB3qrVq5QhckEYPcVVNQ3qWlZCg4INb+lW6vaiZ8DcSMkdQDxzjisAGuutLTyLSEAlSoBIPQk8n6cmkNED2+SdrAjsRzTYoPKJLAFu2RjFXgHJPJHPXIIPuOKUpJggSA+nGMU7sLFZZAVyCBgjIz/KgsDkADk9SKslDj5gCfUgGoTCCMbSvPJPGf1xRcVhhIAwQAM9B1NNyCTwcHsak8hQ33j04zjFI0AKnEoB9xTugsYW4Ejg4AH/AOuggDHAJxUjqAAAcnHIBzmmmOQrkAYAySD0HqazAQAkkZwAcjn2pRknAIIPTjpTATxn8KcMEE4IOOec/jTuA3J3HBAAPWm7MsQOPTFOJBIAPAHfuaDkDIxkfn7YoQw4AzgE56dPxoLBiAQARx6HNNAyRklSOo9v6Uq5ABBGc9T3oACzFRjJwMD3pgchwSDjPp1p5yABjjHGOuaYCcgHBxQA6QYyGAYdQSORUJB3bgAQOoPQj3qwSMjceDx6VHISpbacAAnpnJ5/xoArOSzEnj0Gc4HpTcU4gAU2mIKKD1FHc0AAqzaQJNv3g8YwQarCrVuRFFycFzn6Ad6T2KS1IbmIRNgEkHpnrUcYy4HOM5OKdPIZJCc8dBTrYZLEDJA4FC2E99CN1KOQe38qVMFhuyBnkjqBT50O4EA8jnjpTI+GIPcUwHYyCNxJHAB4yP8APanoVicllWUAHHPGexI7/SmkA0+2wZQGAIYYGR0NAJXISScgZOTz70CNyMhCR9DWzBEq8gCrBPykUrlqBzwRvQ0oUjsa2rcAKD6kmrK4xRcOQ5w5rQ063d4jIshQ5wMdwKt3axmIkoCQODioEnFraoARnGT+JouCjZ3ZXu0db5AzZYgHPtzUoUCUHJJIzgnNVDdGW8EjDAwF+gqxHgOnzAkAjgjpTTsCSaZYcAgnHOOwqlOoBBHHIzmr7MStUbpuCKd7icbFgKAMnk1NACI+gAz1NQwtuiUjuBVlyAo44AqW9CkrakNzlmUYGDwAefyqyY5EjC25wB1ycH+RzVC7YboyGPUYHSrp8x0DryM8qDyR7UkUrMlJuVWPaAcjngf1NZN5kzTA44OTjpWmHkUCRsrGoxliMn2wCazMFwzt3JJ/OhsHqrBayhyoclSvAOcfrVy5eNYyIjlyCC3/ANfuapCH5SVHIqVWDKMc54wKltPYFe1mVoEBYbjgE4J7Cr81kDCZILiOYDkrghh9AeD9Ac0sMAVcEDJOSPStGJ1KbWAIIxWcptO6BRVrHNIpSUggjtzWhY4RmkY5wMAVpX1pHdRPOW23EakucEiUAcHjoQMDNY0bhQR1BArWMlJXRNrMdqEoediMgHAOOvA5resVjEKKQCgGARg84rl5jk/U1r2p2qCCQR3BIq07EtXZsTwlYyWbOO2CayJGBlCAjI5wBjH4GpjPJGoCyHAOQDyBVEXrPektHGxXIBxjg9R3zVqSIcGjYgSQKDuk5GQARj9KffQj7O4ZiWxkZqot7MFCoEUAYORkkfhioLy7kMZBcAkk8AZAPuefai99EFrK7KMhIIIOSKQRRvksSMkYNNDAsGHTBJp0bAkgjIIwRWTVmbRaZYnhjPlloyCBtA6ZxSWxAPAwOlNkMcUZZBk4wDii3cMAM4IIyKRTaJp4syAqCS/BA9fX8qhKjY4Qlh5eQQcEDNOeQhihOOwYHkZFNJDq5MZyQFBU4IA7mtk7KzMWru6GsxRgDHklTjJxkkYH65oChFIKFf3gAKnPTNNdg98gBLhQAQTjgDtQpBZCMx7iSCTkHnvTTuQWHLkmNTvAycE8ksePyzUzWpLOAqMSQAEJJwMZxkVXMm6fIKAl+GUcLjjOPSo/PdF8xZMHOAQcnPrQ21sikk9ywFPlytlQVk4BIJwTmtCSzF+cSXOArkkqvIyBkA9OcCs4bwkwEYG5A2SevAOeTWjYMRCCSMtyQOmMAU29BdRJ1gsLcR28WwsSS7NknHGM+n4CqUjM9uhySQSeex9PyAqbUWzIgzyAaIoi1kADy2SD6EHA/Dis2WnZlZGJGApB9+g96sSTBVSJkDKEGVYAg8nnmo4IJJZgpBUZyxx0Hf8AHtUmpKQySAYGNvsOeKlLqVJ30LP9iadfwLJEWtpGHO3lc/Q1z1/YT6dcGGcDOMqVOQw9Qa2tLuSFZcng5ArRuI4tQtTbz/VWxkofUf1HcVW5mcUDSkk9STU11ay2k7QzLh1/IjsQe4NV6QhSc0CkNT2UK3F0kbkhSckjrgDJx70DJrCeaOQRx8hj0PY+orRSSRyCx+mKr6MizXcshTAVSVGMgEnFaNtAEwTzt4Ge5HGazk0maQbtqSm/bTrcy9XJwFJxk+n0HU1mWpFzcvdTRo7gg4CADPrgccUmss0l3FEpxhQB7EmtOS1CRRxwkqEGBjv7n3PWkmkrvdhu9ehI98WRkIAYKSSOgFZk9tHcoGh2rL0I6Bv8DWpb6eskbrOSVcYOM56YHPtjIrCbzLK9aGVuUOCexHY/iMGqTvsNtPRkqLLHFiVCkiEYJ6H0IPQ0XIM8hmjJbfglc4we4z9a3LOeMW6EAMWGSSAR9KTUtklsJESNChySoAyDxj88Vs02rkJq9jnzASoKpyeuTnFWoLAhPMJbI52g9fbilRvlxyW/ugHOfrjH61eiUNGY3JAYckHBH0rK5pZGS4VpiVAwCcYOKLwD7MQRg8H9a1R4faeN5LWUOEIBVxgnIyCCMisjVbe6tCsdxA0Ybo2Mhj7EcGuhtWOZp3KZUFeg+tNjUjkgkA84FBJAAPTFWYhlcEcjgg/56Vg3Y0SvoIigsCRwakI6g59iKQptjYDJ284Pp60RgkZBxjn2p3G1bQgkBBOTToHHCucKCSD6H0qYQ+a2WIAHQDvVe4AWQgAACm3cSTWpe8yMxiOEjHcj1qtLEEIYHAB4571HCCjEgjnuSAD+NSFi5OXjOegHNTYpu61J3YlVyMk/kRUbRAEMOp/Si2fACt0ByM+lTuRjJxxnPvj1/WklYL3K7H5arrkMT6mrDkEZHQ9KgwAoPfOKaBlyI5AqYEBSfSq0J4FSznbbsQMkjAA96SWo29LlKVizEkDJII55qaJmWYSKpV1AIZTgiq0gPZcDPc+1TpjzCS7gBevPpWi3MnqbtprhXy0ulPzfxqB+oFbaOHUOhBB6EHIrjnX99FGJzwAOa3NOViGIkG8cggYBBJ64rROyuxNXZshsHkYpJ3/ckKcFhgHg49ahRnAAcgn1UEiq1wEeUPIsg2E4JBAHvQ5K2gJa6gY1z8xxnsCAPwFZd/xckdgABk57VqAhwCSjjtuANZd//wAfRGAOBwBgdKxLIBilAOSM44poOCBSSMEcDBJI4wcUgGy24mXBJAz1FEelQMpJMhI9wKkQk84AH1zVmFiQQcUXBobaaZaowbaWwCDuOQODzitDc+DiSTdnoRnP4023UA7x1GamDyZIZAeexIz+FMQ0jeSxkYEjByPT8MUAkKMDce4PFOMgIPB47Ag0gljJwAQR2xzRcYu4DjB56YHIoDDbhmOfUjFNDBjhQ5xweBz+NO3EDiOQ9+AP8aLhYbtGeOR9RQVJ6B+egBAx+tPADAFo2B9xzSkhQQcqDxxmmByoYMMZ6d8UmSpI6nuKThVwBz6560FSSD1z2HWs0SAGRjGMc5oAJOAcZ4we9Lg8cE54zigE4JA5AzxVDEAAGVIPOOfWgZIIBP54/OlAGRgA8evSmkEjOec9KAYBAoyAM9+aDhcAgEDnnPJojBLY4HvThlgSDkA56YIoBCEFkycg9cZ4qMAjIx0qYplvlbA6nNIBycAHjP4UMLEYJzjOAegxx+VNlI2EAnJHJPIP41OAnJwAR0A9agmJ8o5J5I78UXArUlLRTAQ0c06Nd8gXOATgn0om/wBcwwBg4wOnFAhop24uTk8kYJ9qbToxlufSgaHJCGOCcDucVIFEYIUc5wTnk06PGCCSMjjHrTmJACnAHXPXr70htChRtIIJJGQewx1+vpUJHNTYG0YPIGD9aYBlgPU0AhnlEjoaaEbcAAM5yOatyZAOAPamQIGYluQo7nAz2ouO1i9E2VB7kU92+WokOFGSDwOlK7DBpGi2FtjlPoSKsDgVBbDEY9+amJAFAFe5wy4NY0zBpCewOB9BWreSbYywPIH61jmmjOT6E91EIvJHdogx9ic/0xSWpxcKfXNPuyStvlgxEIB/M4H4DAqGIkSqR1yKBLRmsTkYpLMbr9QMZCk00H5MnGadpxBviT0VCf1FItkkagmV2AA3EAAYB56064gkW3yZDuGSR2HoKbJIQeBgA8j0qTzSVIY7gRz61UlZJCjrdsxyCTnJ9snpWjDOwUFTgkcjtVMxHJwBgc1YVkSMEDJGAR702tBRetiO/nmlkUMSQoyABgZ9abACVPPXgj1psjlpctjkfgBUkRwSRg57A96Ek1dim2m0TwAJIYzyCOP8KnVAmRgexxzUBXLAZwccH361ZifeuG4YVz1FZ6GtN3Q5ACeenSgErIR0I5pyAAnNNuBgCQc7RyB3FZXu7Fl2zfLgE+2D0I7iufu4vst3LD2UkA+3UfpitBboggoMe57VS1EAyiZjkuMknuRWlNNN3JnqikRukH1Fa0Rwoqrc2ht4rNmXBlUuT6knIH4CpkPyg1uQkOuJQqE+grNt2JuMnqanvHyAB3NVoP8AXjFBLeprBsIT6AnFUZXLEknJNWJHIiIHfiqZyelawVk2RN3aQ0Mc46DPOKuQoCoYDg1SyAwJBxnkDritO1YSxHAAKnGB0A7VEkkrlU3d2YySIsMAVWyYyy4xjgn8M1qBQDWVLJmWYqAQxIx6jt/LNTFXepc3ZaCwykyEE5B45qxE6jgkZJ6Z6VTj4YU52KueuM8HpWsldJmUHZtFsW0bMWJOWGKvWmlGWN5o5QoiHKsMg8Z5rJW5LEggDPGTS7SSCJjnGME8Ee9ZJtGjSexMbSQNuVlzjggY6+1N/s+ZlALx4HbmkDTjkFSPrUwM4UMUJB7qc/pQ2xqKHiARqS5BOMZ9vSrNteQSYChowgA2kZxgdiOoqoyTspIjcn0IqrYuRK4OQSc4NCbBpNpGlqhjCJKpOQdpGMcGrcUZjtYlJyQoJ9ieaqzKJLcggHAyAfUcirFpcpLGCTkkZJ68+9NO5LVtiSJiGx68CkuLcy28gJGcEge45pZiF6cYPbt9aHuY/LIPGe4Oc0xGJbyFJxt75BrYhcnGTWJfqRMXQFQ2Txxz3+lPgvrm3wJgCpwAx6j646/jRcFqamsRLdWIG3M6HKHvjuPoe1cvmuhEhY5JJJ6mszUoAkolUYV+vse/59alO7G42V0Uat6YQL1T6Amqmas6d/x9D6H+VD2YluX9PuIbWOaOWTZIXPUE8AYB4FGn30MEJEzHIOQACc55NOVIGLRzbFLupDNgEDIBIJ9s8VHYz28F7JI7KVViUPYnOQcY6cAUkk1qNtrQh1K4WeeOeIEADHzDByDmuhjcSoGHRgCPxrn0gSXz4EkDkAPGwBAJHUYPIyD+YrS0mQGyUMcFCVIPB45H6GomklZdBpu5sQNgVzniNduphu0kYP5ZFa5u44uQGf2AwPzNY+vXPnyQfKFIB75yCaVNNMcloRadeSJJ5ROUwSMjkEDNWtQuxPpWUOQzgHsQRzg1nWMpjuQB0kBQ5APB9M9DnHNREsoePtkEj3GRn9TW93sR0NSxuJJIjIyD5SFLdicZ/PFWxIc5GSTwAByT6Cl0yzB0sRscNL84PYE4xVyztBbsXf5pB0A6D3+tHI2y1Oy1L1gWtIRHklicnB4ye34dK11EVzCY5o0kjPBRhkGsUOFbJGT6elW4LkqAM5weBWqSSsZNtu5y/iXQzpkvm2+WtJThfVD/AHTVKBiijcMgDHuBXoE6RX9o8EwyjjBHcdwR7g8iuCvIJLO4lt5MF4yQT2I7EexGDUSS3Ki7MkC7gSpBDDH0qrBE6uVYEAHketNjmMcgIGQeo9qvcSAMpGazRbdxJCFSs7IMgJIGT1PSpricsSo4wcGoAcMCMA579Kohu5MqnIIWMnoTng/5+tI7YB5jJHZecfjkmrENhc3MRlhtPNReWKKTgf4fQ1WkIIADIR6L2/U0IGC5JwSRnvVg5JGec8VGF3dBUz4yDnlRu/Hp/jQ0JPQhkXaXGANpwMdxTQR9kkB6iRSPyOannXMSyDOCMHHrnihdPmlsvNSFmBJIYc8DqMdam1mVe6GQHoKdekCJBzgn+lQwANjBxU14CIUJbHP5mhbjexUcArnB5PU1PGGEbFWBOMYxzUTAFQQScHr2q1bIBKAw2ANnfx2BPf1xVLczLf2USkTGcZVQxAGRg+tW7SaGzmJkkDLJGOQOQQSB09jVOBWMKFoo2LEsSAOe9Q3CYtnJhMZUggg8YJ5yMnuKtq6C9mdLFPDKf3TqT6Agn9KlOMjkg+xrjY2UdMgnpnsfrU8N7PERiQ4HUZOayuVc6nYpyWjQk9TgAmsbUVAvXwMDAwPwFTW+qxDAlXtwTkj8/wD61Q38kc1wZIiCjADjoCM0AVhjGCKgkA84EHOAR+tTk8Z796bGu4Ssf4VH8xSAdHyAKsxCoIxwKsR9QOlMC3AdhyxAAGTmrAmDKCMEHoQOKggJLnAzgdM1PHuVsqSARnaRxn+lMQ2EKgIbaST1AAz9cipi0YyBGPrgD+VDSAjDAEEcgjg1CCAxBCgYyCCCcehzQMJQCoKYBB5wM5Ht70w5Az5hGfoP6UpKYxuBPuBn9KejAYDBWI7gGhARh3JBDE49CKQk5JYknPGSQB+HQ1M6QMMsoHvjmmCKMjKhgSODg4/nVaCOXGCcngA9OuaUbQSQc+gPpRgjHAFNKknJFQ0JjgQx4GaEILEAc4Oc8duajKnIwDn0z1qXIUncoLEg8E8DuOOKQDoxEhJfII6DOO1SR2oljBWQA5wcjp7gd6YcrgE5AORknjI6U8EELggkYIOMEfiKZRG1tIDgYJwGHI5B6Y96YcgYIBJ5JB6fUdjmrBEiqCpBDDbgHnkg9x602WIsxkYq5AG8AYIHTOO+O5xQAwIwjDkELnG7GRmmEAJwSCfUYzT422q0bEEsBjjOQfSmgBgFJA74A4P/ANegBoGVJbj1OOfbiobgFVwSMgkcEH9e9WlUyIFiyZScbQOCMeufrxTAw8plIGc5DEc9hj2oQrFCirxiB5Ye4BFIY1YgKoySAAKLjSdrkVtBISZPLJVRksRwPQ1DKhViWBGa1GSQSG3ZwWU7MnI3A9OPY4FVWBCgHk45z2PcUXBK5RxUkQJBOOMVNDbCeYJkRggksTwAOtTzQCAFQCAQCMnOfehsEtSKBSW7gdAQM844H40sihThiSVOCc9aIiixtuwWJwATgAYPNMkIaUhWyAeoH9KAYu4hQpIwecZ6H396lhTcxPYCo4hJgiNT8wOTjnHfmrUAxGDjrzQxoikXGSadHATGGLgA9sjI+vtjvRNk5xyScCmCCdlykT4442nk0hvcnYgMSoJU9D29OKY7DbUpgmUktGQqgDkHgf8A681FIhJOBQikya3P7oc9qcxAGc1DHxGB3HBoLFjgnAFA+hVv3OAPU5qjVy+XkMD7Y/XNU6aMnuWLjBhtW9YiCB2wxqKAZmQe9K7AxxAEZAII9OSadaLunHsCaAWrLbEgYzU9ioW0uJicE4A9Dg5P6kVBOuOM1djgc6CJFIwAWIGcnDd+1C3KbIBKHU54PcUmCqkEnr69apucnI4pzTl40UZBU8nPXFatrqZptbFwJ1+lN8oMCCPaq8m4ADzS+QCcE8H0ppHPPf1pPVAnZ3FRSZBx2OR6irXCgdB6mo45UDbsE4AB5HA/r1qCVy8uM8AnAHbnvSWiHJ3bZYMo8xSoyAeT7e1WcBgCDgjv/Ws4uQ6ADuDV5SABg5BGQf6VhVWppTehMruCAeTT2YlSDwMVAScYU59u4ppmKA5BI9xmsbXNLkURIcrnOO9WWthdW7x4JkALRkevp9D0qvHkkseCT+Qq9ZHawkPQ5AHt61reyuG+guuYC2qZyVU/lgCsrzSBjpV7U2jmkBQkuBg98Dt9OprNkO0YzkmtE7pMzemhb0i2S/1MRy48sRsT9cED9SKzowVmGeoyD9a29DgAtbi4aMk8hWwQBgE8EEdTWKjb5C5UAZzgdBmmiGTu2Rio8ZoByTRW6VlYybu7kbD5qfC8kTBkODjHsfY0wnBJNTJBIyArg55Azg1my0SPeSshGApPUg/yqqM4HpmpfIkJI2ke54qNvkUqSCQeopKyYNtjozT5FBIwCCRkk8gD6VEhFPc4YEEkYx6Vq3oQlqNERLAEEggkYHJpgdlOAT9DUqsAULAkDIOD29qjOBnGcVk7GiuOE5yMjHrV6K5IjCZOMZBAyQf6iswjBIp8YkZgqZJYgAZ6knAFS0UpW3LksszZYzMQDnB4H5USr5c0UgBBYYOe/vUTK1uzRuAHVsEZBGQeRkcHkVLduZSgHUkAevJpFXW5fjlBiIzyRiq8MM0DggZHcqefyqESgHAbJBxxU4nKjJVgPUg0JtDaTL0bllyJVYe4OR9RTCg6+vTAx+QqmbgyKyoCXIOAOtLYyhYdqnBycgjBB7A/hTTJsr2uOv0C2/IGSQaoxy4Uq3I9DWqZ8cHB9Q3IP+FZN2Y8iSJdu4nKjopB4I9jnpTvcGra3JrWUiURg5UjI9v/AK1T3W2SFlbgYzn0I6GqNoSZSfQfzqW8kKwkZ5biptqUnpczhQCQcg4I7iiiqMi7ZhZ2RZyWBOBkkHPbmtMafajgxkH/AGmP9KzNPK+fGCAeSTnjjB/WtwOxAGOMYBJyT+PrWU209C0k0RraQxYKKqnsQMn8zTFwJDg56ZOc1NIqkEtn8TmoVX958owO5PeoTd9S0LITtNZOqEG4X2QfzNa8gwp+lc/NI8kpZ+GPBGMYxxitktbkzegkb7JFfJG0g5HXg1bvkEV/cKpJAkOCepBOQT+Bqj149amLliSxyTyTVoyN/SJTJYKP4oiU/DqKum6ZAS5AAGST2FY2gy4lmjzjIDD8Dg1ssueQAGHYd/pVp6ASbgQCDnPINSxPkH2P9arBto5OAPWlgfEhB4JJppjaNe1kxIATw3H+FYfi62K3MNyBw67G+orTjYhQR1FJ4jT7TojyL1Qh6bV0JaM4wKAwJpxlaDJXkH9DTc7lIHUcigMGXBFYF3It2cknJ71LahGlYuAwAzgnAPOOfz/PFT3DR3NpEdn+lKdpfOAyAcE9sg8Z6mmNCbeCKQFhKWZWHGAABgDHXOSaYkrPU0IriQosAkuI4lJIWGUoOTzx0GapXFrOkzKIW8sE7SASCOo56dMU2O6cP5flEkc/KM8euK1Le8McRxvI5yCDyaSbW5bSa0M5EZGAdcE9Mggn6UMGZ3ABIJxmp5bkNEQxGSeATzmoQwUgsSM889K1MnoTwITCY2GAeP8A69a+l+YmnxAJuGSD+Z6iskOCMHg8YIrZsQBaIQ/UEkAAkcknvxUyWw0+hy9uuHA7Crl0M2hIxwRVS25INXJ1L2rAc4wfyqOpotiqCDtHmZIOcAYAq9fxiG7UpyZFHLA4JwQazE4IrrPKhmjhMigsoGCDgg4BNNPUi2hzxeMALh1KKQdhOCcj1qaNVZCFLsWUoATwcjBHtzmrWptHagywNlnIUA4IyCST06YxUAlJtIWDAkkg4AHfIBq7pIVrsz5oZIwMxOox1IPFVyxzkn8K64pHPEC3lsCAcDnnFVJNNtnJ+YHJwMAAD2rPQdjFiDkZADDGcg1aDgRqCcE8kHj8anbSoVyEbAHvnmqUoyxB7cUMErk5kQjAcE+3NPjlUW8sYYAsQT64HODVSMbQSegGaaQCSyk8ckjjFCG1YvRMCAQQfoasx9QayUODgjj1q7ZqBKGJOAc4JJH5UXCxpwEsSARknoSBn8yKnKuoJaMgY5IIP6ZqIlcAghgwyCMEGlJlCgRvgDsQDkfU0xEm6PbkZweMgE0ADIIwQexH8jUZy7HcSr9OQAT9COoqQllHJJA9aYDgmMkAn3AyKaTHnsSTjAxmkLcYOPQ5PFIpUkhcZHPGKBDsA4wDnpyDQQRyAAfUUBgBkkY9c8U0yochWyRwcAkCgZji1AJywxjpj19KiltgoC5Bz3BP6jtUhS6By20fU9KaROwwCmTxkd6gClkDOGI9ABzUsG8OHDBSDwWGcfhTjaSqcnAJpDBIeSRjpzSbCw+SZSCCAxPUkdajLRgYQNnnOTx+GKmj0+R8HGB2JFSjS+c76YFdHym0YUYIOckHPXg1KYt8YDSEkHggDAHfipDpwU8sxJ/AVKLcgAFyT7YpoCibQBMCQ56g4xg+nWnxwYGc4PcgVZa2DHkkinR2yISRn3yTRYCOCMwMCrSZAIGMDr17e1K8UMgKuoJySDgAg+xH1qQwlicEqCMHB5pVtIABlAxHdiTQBnSqASASQDgZOTj6020Um7QfU5zg9DUlwuyVgAMA4AFFkpa7HGcAn26d6lblvYuSRBmDNlmAKgknOPas+Vi8rMcZJJOBW2tshILPgjH3eB+VYbjDED1NNiiPs4nknOwgEA5z0we1T6jFtjQ5BOCCRUmlgJHI7DcWIABGcgf/AFzVS9Zp3ZQ2EjJIAAGQe3HpQDepY022je3LSIrEEjBGSOlaKwR5BEcYx0wAKx9IzHduhO5WU4B6AggitgsQOQB9BTsTe4TCNYyCAfQAZP1xWXIVLHyydmSAfUetaqkkEsQFBHPTJ7AVkMQAcdMmhlIW0QyXseBkId5/Dp+uK2wxA46etY2nSiKYliFDjhsZxj1rYEi7QSACffrQJvUZcgG0m5z8pOayQAVBrUunDWkxAyACKyYWDKcfSgpMao5YevNJ5eDk07OJCPahhgZzQVcpXuCo9jVI1bvGAIFVOp4GTTRk9yUx4tEmHdyp/AAipLD/AFx+n9a1r61ji0GCMEGVGBIDA8kHNZFnkXGCMZBFALctSjJrRWZYNCQHq4IA9ySazZiRnHXFXdU+zQ2MCJKJMY8vHcYwScjp6YoQ2ZfJPAFRklW+tTBQeSfwFRyLtXOM81o07XMk9SR5xIBgAEDBx+lNDDoTUYcYxjFNJwCQai5VhyvlvbOacFOM4znn3FNgiLHeQcCpyAoJqktLsG9RiECVCQTggkHjPPSrkDAKY3H3SQfYiqRB2l1IOOCD1+vuKkilLOSeSxyfc1nUV0XB2L5BABGWHYjqKjdixxkEdzjn6U0kgZQlTU0EBnwWJCnqe5rKEG2aNpK7I1BdwiAk98dvrV0RMiE7wuB1IJxT28q1i4AUdgO5rNuLlpSQThewFdKpJ7mDqvoM3GKQkkSKc5OME1BcArIR1A5HuD0qYKTgtwOwqvKzMxYZOO47YpzSsrCi3c1Ir5YNLNsGwdpBKkHOevfrz6VjqAFIGOTV6K9M6ESsS4x9GHsPWqshy5GMEVCV2NvQYCNxFPCg9yKTHp0FMEgBwa1TtuRa+w6SEgkjkdaaJJOCCRgYGD29KmD8cEUCJZ3AAO5sAYNJxW6Y03syFp5CSSQAewHAqPJZsE8k1YubKe1OZYyFPRxyDUCD94B71mtyndblyKIYzgZqGUgSEDoKs42gZ+mRVN2BkJBJBPBPetZ2SSREbt3HZ4zTXBKkAZJ4ApwGaTdtYMOqkEfgc1gaElzBIgDMQcAAkDHSoAWGMZAz1FW7qckmM8A4JPc96rlQFwWwCadx2JhggDGT15pjEtIACRjv6e9AyBnPSoSSWJzyaSBvQ0LEqABgZPOa1lcBACARjBrCtiVyeBjironO3GaGxobdJGWJXAA5Ax0ojOQAeT7nOaguHJjJz3HOafBKGUZ6jg0B1LJcKMLGo45JGf0rPlXcSVJBGSQRgAVoAjGarX0JdMxkkjqB3FFwauV7MZ3N2zgUt2A8JkB5VwpHsQTmrItjbaas7sBkA7SOTk1VS2naIu0LFWIIODkAf05oS1BvSyK0cRcZ6D1p4iUDnJNPJAGBwPakALsFUEk9ABkmqsSNDbXBA6GtS21EAbZACMdc1BDpc7sDKBEmecnJ/AVox20FqMoBnuzcn/634VDSe5aTHht6ghSoP96ms4QVBPfRpkZGfQcmqD3xZuFyB1BOM1KVti20i8ZxJKI1IJPOB6VmakFF4xXuAT6Z71ft5YZQWXhgMEHGQPqOoqtcwSXEoMQBAGM5wBz6009dSG7ozxViRAqKVJIxySKnXTiBl5PwUf1NP8iNU2ZJHuaq6JSZDp84t71JGOByD6EHg11KYdQCcnGQR3HrXJvGBMAOARmrFvd3FqdqyYUHIB5APqB2/CqUkhWZ0TwEnOScdM1A58qQEgjB/Sqv9tSsozEue5X+eDUJvhO437iewxnFNtPYaTNv7TFFHmSQAnkAck/QUsepGSKWFkAgZSG3DJIII+grJIQkFN2SOdw/LFSwNtcH36HvSc3fQtQVtTBRiMZ64FSCJ2Y7RwecmrZig+2zBAdgkIAPYZ4FT7QBwKCbFWBTESWAYEYIPSluHaWNU2oApJ4zkk/U1LIQCc1CzAigGiWwIWM8DJPJx27VtWsoSMACsK2cKSOxq/HKQAQalvUtbGlPbW14P30QLdm6EfQjmsi705rNCwYSW/Qluq+mcdvcVb84qBIpPBAK9h7irAmEiFWAIYEEHoQaE7MTSaMVEwBgkjtnqB6Z7itS1Yi1lGQAAcDHqDWVtNu4ABMbdAOSPar1rOBHMDk7QScDPGDyRnpWjV0ZJ6mTajgVrRxbtNuSDhyMjBweOTWbaqQBW6qRwWpMoGEUlyQDj1/wrPqaPRHORgEj6110gmiQlZNwA5UgAgD0Ixk1xCSuGHzEDI5PauzTy5WWTCyAjIJGQQehxRazJvcrXcBvLKRTKrHJYBlIbI7HPTuPSsezYNG8bPtABZc9CR2/EH866gEjkKB9AB/KuT1Em11O4jVBjdkewIBp7gnY6KNgtvEdwyUGRgZHHYEjNMZSQQApDEgHGCKm01vtGl27E5zGAT7jIPWpJLKJsHYQQOqkg/pSSC5QeN1wFKE9ACcH8COv6VlXKlJmDAg5zg10RskAOCQTzyc1j6tBItyDjOQOVyaLDT1IraIupPllgBg4GabcWpUK6gg+mBx9a1tMtyloC4wXJIHfA4qw8EbDnGKErITd2c2AQcHgjrV2A4IPQVBcKFu5VA4DED6VZtIxK4U9D1+lLqX0K0F5JESQQR1IPIq7HrMZm8t4QoI5ZSev0qQ6dbYwsePbJrOuNOEbBojjHIyQf1pkG3HPHMoAO4HOR1x9RTggAwCSDwAecVzUc80DhlOGFadjqRlys6nP95aaYGgQVwVJHbAGRTgzBRwM+uDilUqwzG4bHUA5BPoe4p20nHyDJ6gk/wBKYERxk4BB65AyD+HegShQAYkz0JAIFTCJcgsuD7MePzFDeUr4JdcjORyPpQBUNjGfvYJPTJzTHsVwNuCAcnIwB/hVmYiPBcEk8BE5P1JpAC+DMSB2RQcfjU2AqR2qFj5OWI6sRgfhxVpLdFOWO8+p6D8KmLADCjAHoOlMMgGSxbHrg8fpRYLilSc0m0ADIyT2pPNXbkkgD1GM/nULuHPMioB0AYZI9TRYLj3YAEYBJ6D0pmD2UnPoKA0YA/fA+mWpd0fUuCR6c07A2NPpg/kaZyxAOVB6kg/0qQuAcAk0F+eBQBJuhHABxnpgmnbowPug8dxzUBmIxkE5OBgZFIXIYgRtkdc9Bn3pWC5n6iALliowCAQPwqXRk3SzN2AA/XNMvwTKCwwSMdc9Kl00mOJ9ucs3UYHQetJLUpvQ0iNqk56AniuaPIJ5Oea2J528twQMkHuCQOlZqRkyKuM5I/IU2tQWxdmZbKwSNpAHI4B6knqfoM1kPcIAQCDkHJA61avYJLiVBj5sEZY8Y60yHTGBBkkQY7AZP5mixL1E03H2gSEkYB5A4XjvmtMXALZz8o6kjk1XMIXgN8inBwOM+g9TUggLkEgAL90EnI9+O9ALQV7jgHyhhQcA9s9Sfes+VxtwDk1Z1GQW8IAIJc49wO5qtaGOa4QDJIySCc5AHf8AGqSTVwvbQpGeQDAYYB4HBxW3pVzI1mS7FiGIBIycccVKIYweY1HNSGRVHB6ce1KwIhv7lYrFgxy0h2gAH2NZVjJuZxggcEAnNWtWDSxxhMEAkkd+grNtXEU4LHAIIJNPpYE9bl+X5WU++DQ5wDSSvG7IA6kFgMA9eabI6gEkgevIqS7oo3GWlIAzjimRqQecA1d8uNlDEAkjOQOtIEAPAGKqxm9yS5ujPCEL5AAwM+gxVaJSJVY8gGrLYKgYyQeoHH41HMAsZ2nnOM0mNCXXCmqJJIAJJAGBk9BT5GJ6kn6nNMoBu7JoZMjBPIqYqXQkKSBySB0qmCVYEDOO3rXR2E0c9ttAABBBH8warmsrEqN2c8Sue+aWCGS6mWKIZJ/ID1NSXFqbeUq5IAJwcfeHqDWvYypax2tuExJKCzHuc9M1LZajd2ZKsMFhaFCQRjLE9zWBPKHc7AQpOa1dfVz5RUkqSQR7isahNhK17WFViCATgH17U9CDJkkKCe/FRmpcJgcE84zQ2JI0YFM7Ak5Ue2M1oGVYYiT0A6Vm2bhIwoABHWnXjkxjGSM84rWKSRnJtvUinleaTJOSeg7AUgAQZJBNMjZcksxGe4GaZMHAypDqe47fUVTdlclLUdJKWzUUeBkEkf1pVYBQSQD7mmkZOQcism7s0SsSoiK2ckZGPlODUUhjEpCsSAcUoLAZAB9zUTgljkDk9qSdncbHyOFGB1NRUEHOSc0siFGIPUAH9KG7sSVkIMjocVNbTlJlLcjOM1ADRSGtHc6dbnZbSscEKhJBGQR6Ed6gsbO3N0LtQdhIKoRgKSPft6VnWN6A4jnGUYbSfUe9a0tmRFFeW7lwgHmLknIz1+o4zika3TsZ2szYvpUHG4An61mA1d1kg6jJ9BVEAk4FO7aM2rNk6nKg0YBIBOBnmnIhxgnGKafvEAE0gsEwBlznsB1zUZJAxnIpxB3EnuKYc5ORQF7IA524zxQqknAGSaSnJkHjvTEWFBVRjBOeSTgZp+7tUYZsliDzx04qWOAlcrknPIxkUNXGmQz5CDuM0lu+DT7hCFBYjqcAGoF4INKwX1NEuAuD0IpyYVcAYHoetQRncoI6jp7VMIyw5OARj8KDRNJEJcTTIhJKA5IJ4yPateKUBAc9RWRIvlMCoxjqB6UrXJ8sbScCgSa1uTX6RzsSgAk7kcA/X/GnWSogIixkcFu7H/AVRaclcA8nuaZG82diEnPGAOfejUSaTubj3axxbnOB29/p61j3FzJO5JYgdgD0FJMlwx8yZW6AAkcAeg9KjxTSFKTY0gU04pxphpsk0NLt1c+bJkkHCjt7mtd44duCAD2IGCKyLCcCEIeCpP61ZaYggk5HpUNmqSsDkgkE9DUagOxBOADjOKJ5AWBXjI5qvE5EpBzzyO/PtUpahpcsS2DM6ujjI6gjGRUL27IwDYAPOOuB/hV1Z1C8kAjqCaq3N2GYBACQep6H1HvVqwNJaokSyXALSEg8jHFTBY4hhQAKz3u3YYAA+nT8qdGCwMkrkAe+BSYJoumUE4GDTldwRiOQ++DiprGCZlBjhjAPPzkgn8gcfrV4K6ECSMoegOQQfoR/XBqW2hpmVqMIRLW7GFM6kOF6bgcfmR1qssxBIJJ9Kua+2LKKNe8u4exwc1hiR15zzVp3SaM72di5J5jHOAB7moiXHUA1HHNI7hScA9TgnA9eKkjV3dlJwVOCeooC6YqyFWBwfQ1ehkqo0EgBOAcDOOh/I0tu5zjoDQ0UmaYYFWB6EGmRzYXJPAGaFJMT4xnBxn6VnrKxXsSPTpQlcG7FrzSNueDjJHpSvKEtpSDh5SVAAHI4zz2qqj4YFgzEnnAqy4MsgdgAAMBRwAK1vdWMUrO4lsBERIRkAg4PAPNVNSvZLqTaxARScIucA+p9TWxbxxspGCWGCqgdfY+g6c1FcRSKzA7WIPDeUCM9etS0kVdswoYZJHCohYkZHbj15rrLMGOyhjcYKoAQDnB9M1jJaFCXIyc5xvxg9x16VYinMDlyI2QnDAAEfnziobGka5cDBLlQOTg4/OuRvJTPeyyAk7nJG7rjoAfwArori4Q2TmAKSwJQKBgnp09RWAtlcMwCwSE/7pprYGbfh6VmsnQscJJwPYgGtXBwcOwJ9x/hWVYWz2QO4As6guCT8pB4Ax7E5qybqRCCYw47jODj6GkCLXlt/wA9pAfcjH6AVjaq9zBdHaNwIBOMnoMde3ArSNyrKCIkBP8ACcgiqV9eecpjaAxMMgSKc49sd6pOwNGZp+om2nJdco55C54J7gHium3B0BBBBHBHAIrkTayrztJHqvIrZ0S8ZCIGQyJgkZXGzuTmm1fUSdiC8AW9kA6ZyOc9qvaeh2lgMk8DkVmnVfPvWkljPkN0QAHbW7YzRy24e2RQoJBUg5B75/Q0mrajTvoKGJGQCcHsKCkbAFkBB6EjGfzqwZ5BkALx1wDTBOxHBjx6kH/GpuFilPZwyqQQFx3XjFZ0lo9sSYmyCOhxnFarFmkJKxg9mUHnn0JpsiSuCpETY6A5z/Oi4WMWO7kikBA2EdfU/Wr0GrgYEig4HJHBBqO4tSWBmJyepxnAqnJbMgyAMAZ56mi4WOiinEsYkRCQR1Ug4PofepC7AfdJBGMA5z+tcvFLJAd6Eow7qcfnWjb61IpxOBIP7wGD/gaANpUVRwCSepPU/jTSQPUmlOScAkfjzTGYKcY3MegHamAp6ZOABUMrBwACcDr2zT2hdyN5IPUKCAP600wbQSzkH3I/woAiOBxgEeh5pMAchQPwFPeEkHYST2y2MfpUboVwDjJH98k/yFMBc+mKQkgEmmhSBySSOpJoIB65P4mgQoJNITgH+XrQQPf8zTSoJ6DNFgHKQjZYgP3BIwo9B6mlDxgYDDr0zURAB4ApG4UkAHAJ9KLAVNQu0EwjUZKjJzxgntSaXdGRpVYAAYIA59jWbITJIzE8k5NW9NgLM8hJAUcEfqfpSSHd7Bq7lrqMocFUwSOCOSapCSQHPmNnOQc8ir1ykU8pcl1J744NVJIDE3JyD0YdKBGzBcLcQqQFJwMgdjTnUsuMBRnkkCsi3laFiUPB6g9DWnDIZwDjbjjHXFMESRqCSWBwOAAOnuanLHAKxkk+pA/lmogSowCQPU1Tv55Io9qkkvkEnsKVh3M+8lM91I5ORnA9ABxxRpxxeoT0AOai2ljgAH6kD+dWbVSkoOQADTEahIPYH6n/AOvQHRCDkcdjUe8OQCRxzxTt4OeAfyz+VAypdgSydQc5IwcY9qoXAC4HOR19CPX61pXSEKZCAMdFHJrKkDFsuME+oxSEyPJBBHBByCKDnJJ5J5JqQRkpuOcU1kZQCQcHoccUAXrQ7rcZOSCR07dqkKVHYJmM7iQCQQMdeOtWti/3z+lMRCMhQAD+J4qK4yEGeOatlYwMZP4kVVuhlgFBIA6jnmk0UigQQeeabU5GZAGBAyM/So50CSsFzgHjIwcUCZGas2kzW0gbJAbgj29aZHHzkjnsKccEjOB7UFpPc0byeaJQNsckLD+IZANUrKVEnjdsjyySWJJJGMAAUizyIu0HK+jDI/KomJY9APTAwKSG97lu6uTeSgnICjABOfxNVJIztLD+Hg0+NScY7UpcAYYjB656Uymk1dlcAnB7Zxn3qTgqQOmc06XAkCjAAGOM4FSSRGHYd4IYdAMGkzONiMSMpyOfUCpDOGGGP4GnRqY5Q4UAAH7xwD9M8/lRN5LMSFyT2zgD+p/Smm0NwbehCQDyDUkBIcDOAeD70wxlTnpnsev5VIdwCxjA3Hr1/OmmQ42dmOlgUAsoGBkkE9vaowoPTHNTlOHViQEYIzYyXJ6KB0HAPJocLHhRjKgA46Zo23G7PYYAVGMgj0NRsgJzip9xwDxk80xmPbigRUcAPg9BU0jRyqATgjoR/KoZBlyeuaaMg5FIExShzjHHr2oKEDOc+oHalGTTtpx0NAEOCK0dMv57VyUJYd1PIOaokHNPjJVgVH196AJ5U8+ZpGDEsc4yOPagQAKcIRjqc1MACAcmn4yCMmge5VCMf4gPfmlCY6HJ/GrAT3xQUAosBXKHJBGfSoniPUDn0q6VBGM4NNCgjnOfagRQAzx0pygjI645q2YYyckHPqKURIvIHPqaAK4L8FQT6Aita1iMUQyMkgZYA4qgEIOAPl/WrsN0VQAjJHcGmgKWogi5IB4IBGKpjKkEjIrRmUyyFyAD2A7VAYTQwGwuAcg8d/ar0ZzVAxFSSBipI5yMAjBFSNMtTICDWcVOSCcgegq1JPuAFQ4LcgZpgyIDFaGnQDb5jdTVMBTgAjPp3q9bygRqM4IGDmkxxWpqAhVAGMHt61k6jbqHBhXljyoH64q2JcAHPApgkCksTknuaL2LaT3K8emfuw8zkEjO0f1NMaGNBhQBT570AEE1nyTu5OOBRqydETFggJzgCohcyMDkDioSSx5OT2zU8abYwRySTjjgYGaaRLb6DxLIDg4IHqaR3LDoB7iod574prSEjANKyC7Hgg5yeaTOBwc0yME8U8igBVy2cDkVdtQHILDO0cA+uetVkUKCM8nqafHlGBBJAosCdmdBbz7FBB7VcFyJIyrAEHr9KwYJwVO05xVqO4O3k4Hf3pGpV1l5CyR4wgJIP97tWQ4JPU59CK1tRn89kRBwgPPqTVEqQBuBA9cU0rIye5BEhDgliMHPy5zVwyBgRgAE5I9T71EEz0PHY+tLsPqRTESCQIpIY8jGF5I/CoIWIYA9SeuOakRSrZBBPoRzUwAZQSAAxOGABJwMnkU0rhezLcBJBA6kEVEFOACefXAqezaEErNLtwMq474OCCMde4IquZQrkPkBiSGJ7ehpJNbjbT2GvA+QVkAIPcZFSxiRV+eONj6hiP0qVeByAQeme9PIzxzxTERG4kI2xgRN0KjOW+hPUe3BqSOY7QCCeecjkfhSmIMpDAEHqCKaUcEZzIOgP8a/Q9x7Hn3oYyQYY5IBPqQM0oAHIGCeCVABIpYCjKCSCM4BGcZ9D6H2NPlilU5RQ49Mcj8O9ICvJAjKRGNgY84AIz6kevvUKExSCOQMD0AVyAfQ9cc1Z3yE4Cj2JBxSxTBmMdxHsB4DEEg+x44pgSBwi48uQZPIwSacXjIyc49CpB/lTJIp7Q74SGhz905IUHv64qeO5TALoQT6cj8KQEZijdSCSQexNHkArgkkDuTmrH222GA0jL7MCP6dKlDwycKwbPoc/wAqAMz7BGCSpkUnuDgUG3SONy80jAAnaTjOO3FX5ICASp3D07iq7whgQGKn1x0poLGBFbl2ABU88gGuk03BgOBgqcEg4DccZ9xnFVBA6MCwgcZ6mI5/TNXonCgAAADsowKbaasiUrMseUCAVZgQcjknH4GmlNhJMYIPBKjk/Uf/AK6aJQBnkntgUhuRkgAk/QcVJQ+MwtygXIODgdPqO1SYBP3Qaru8bHJjcnsQMH86RJHyAEkIPTcACKALBQEcgH6iopbSNwcxrz14xShyBkrtP+8P8aXzBx3+hFAGbPpQzlAPoRwfqRzWdcWMsWSACAegJOPauhMgBAwSfqOKZJhuCAT6GjQBySbgCzYPcAYAp/mxqCFJ57gc1WwcZJwaUsAuadibjnniXkkZHOcH+gpv2iNugJPrj/GoycggDAPf1oAAUAYAFFguK8xJ4BA7HHNJwecnPfPejJPbIpTg0WC43jGaQgE4GST+FIXBcqMEgZJ7CmAlpNoHGeoPJobGh4yzEKpIHGc45/KnFDggIPxY/wCFSBgMAAgDt2oLjrgc980rhYhKPj7qD8Sao3zSLDghQGODtzkD8a0i4POQajkRXHJwfUHrRcDAKFRkggHoSOtXbaFxEVJwGGTjsPQ1cFsgOd8hA6AkYqQIFHAOPpmgLEAiJAzj0HFN+zZJwcDuMDB/CrTuFHKnpwAKiE4JxtYfhQOxANPTdkAAg8DBIH4ZqzHAFBJJJPc96erlgCAR9RilJIHAOOtADPLGMEAY5NVrm0EoAzgDsOKt5J6A5NNIIySCSe4B5oAzxpkYOTkipvKjQAKoGOnvU0j8YUnJ6kjpSKAMYGT7nmmgGBY8DMmDjkEEVIIQej5+hp2ahlIyCOD0OKBCy2u4cMQR0IJqA2bYw8jEDseRV9HQxglwGI5BPNNYgHABI9eAKLhYo/ZVA/likNqCcsWOfUmrwIA+4c/UUEqc7sgemM0CsVVhCjAApdnsKkdwg+WMkHuRilyBGGYEDOMYp3QWICgHYfgKqyRCWU8EDpwcZq5IRtJUEn0xUaqRyRwOhz3pMZVFsisCMkg5GTTLoAygkEvjk5/KrZUknJAqpPE6PuYEg9D/AE9qGNJX1IgODRkc5GDQTxwaCQRzSN7mq1nZGMOHVYgMly+ST2wKymALfLkjPGR296bjBzgUEk8A0iW0txwfaDg5yKgILN8xxUhBIwBSBCecUzOTvoITlgT6YqaNpCMrkDuRgfr/APXphQ9waaAQcEZpMUXZlhY9xOCXIGSEGfzJ/wDr0AkZ2rsI6k8kfX0/DFLE0ijAKgZzyOQaVRGhyRuPqals3TEYK0ClUIKnJYjk+vPemwzIbgFgAF4Huc1MVkmB2ggY647VbtV2KAY48gdduTVK5jLV6EKcwwkbiEy5YjG5yAAAOvAHWmmIEEYA9Se1XWUMQTvJxwAMAUwwsDwMe3NU3cSRSMJ7EnFMMJOQcmrxQ8AHJJxgAg00xN6AH3NSPQzJYSoyBwOtRhM9SBWoYj3xj60sdsmMlRmmKxSii+UEkCptg7HirQgwcAYFKYDjjtzRYCiYstwMg9aUQICCRwfXtVwRE8EUogz2osBCFQDqafgEgDJqVYscAcUNGolGeCcAY7n0oBakRhORgGkMYUcjJ7DOK0Vt1C4LZc9QRkfhUYgEbgMAVzgjAyCff0+tK4WKAQsehApxTbgjJHQ1bCAADGMeopSq9xn1wKoLFXyx7YqOQcjHGOhq0VwpGCQBwOhqMKCRhGB9CKAZCGPTANABDZIGT1I4JqY7R1BA+mKafL7MOaYhpJI4GT70DA6qc+xp20MCMg/Q04LjkEYpWC5EQhByp69OKY0cTEDBA65NWMDpwRTSgbOMfgc0WC5UeCMAlSOOgyeaTauOSfpirJQdyBTDHz1FFgKxUDkDNJuYHIJB9qnki2jNP8sYBxSsMgE8gXGQajeSRhgnFWDEDTfKosF2VSpJ7mkKbTzxV0IAMEH6iniENwCD9eDQFiiIieVBIHoCaeWcIFbtnA7jIwfoOKnaIA4XPHc8Zpvk4pt3JSsUyhPODSBCSBg81dEZFBjB6g0hlcIVAxmlA5JHYZ+lWAg7gmgoMYxgemKVhkSg9xTyAFJz+FBUjoM00HJw2R9aGCCPIYEHGaushMYGSD7VAsKEg7sEe+KtrFhQWMhB4GAScevA6VKepT2IQCDtYYJGQccGl2jIG4ZPGAcmrn2YsAASADnoM57VHsME37xsq54ZugPbnt/KruTYpFMMdqkAdcjAP0H9aa2QMjBrXUEcEAEdMHFKyB2yyAnsSOR+NFwsUYLu2khMMwAGOCRgg9iD2NDwnIKzxkZzgZwc9cgVbFoByoK9+OhpwgkVSUCE9cEYp3FYqC3jAHDuQMdQB/jU3lKwIIXHcAjAFSRiNCVkyr9SW4z9D0qQxITlWIB7q2MGk2OxTETwkCMiWI9V7r9DU6KWGBHJxyMqQc1MEkQH/SQQOSHUHH1IxSCaQyFWhSQDqUYYx64NFwsAikJAEZ/T9acEckgxlcdyRg/TmpgSOiEE9Scf0NI02O0gx3K5BpXCxCYDuLqNrkYJyDkehHQj2NIC6MoYmMkYChgQx9Qex9j+dTmePIDSBWAzjPb6Uu5TkZjIPUE4BpgRiWMnEjlCOTv4OffIoIhdf9cCByQSCB9aYV2LkyGSMH5cSASIPUEHkexq9b3AkjAEu4EffwBk+4xwfqMUgKUBMUZSCcYJyASCB6gD0NRmUwzA3UcYhYgGSMkBT6kA8eh4q7cae7OZIPLBPJjcZVj6jjg1QkWMOQwFtcKMYYjB4zz2IqgNFUjQAoB6hjzkfU9qkQlskYHHQd6zYHuICDGiSJnmMOMe+CenrjpVqPyHO6AMuDyuQCD3BFKwFvBJBzjHYGmmMMD7eoPNAfkYUnjPGOaeGxnkk9gAf50wK5jdckHIHY9fpQGDcEgEDknirAfJOcA9s45qMwRueQMnknHFADSuSQOR7YNNKjB4Ck9wME054NgyFDAd17VEHAcZjVQTyx4I/LNIAKSLkgpg8jPGfYj+o/KmK5LlSCSByFByD78f4VYDxrISSXI5AIzn6Z4/KgTAZIjkYZz1AH4ZPFAEADclRISOmIzn6HNSieRQA8MhHcqP6VIGJJIi25GRuIIB/CmkFgQUByMkEggH270gHFgMZIGeeeDQHBJIYE+5FQrLGsgV0EeBgBgAD9D0/WpCJDnEcOCepJ/limAeScDawJ7nHFMaB2wMjHsKlLxsScgg+oz/AEo8wLwM59lNMRAbZv8Anrj6AUn2XnBkkPfAwP6VMZAR8okOOwU/1FReaQpLRyAe4xmgANtGMEmTH+8ajdEJJXIA9yc1LI5cAEFVOAF6kn3/AMKlhticGQ5I6DAwKAsQQ2ocZKhU7AdT71bKpEnZVUYHYCnSyxxAbicnoByTVOUSTyAs2ADwo6D6+ppDFkaSfhcrH3z1b/61IIgvIAI7Z7VJkhRxnPTJ603djhgVPHJHH50WAbtOMcY9MUFDjkipTj1zxigDAIwCaYEAQA9AKcEPqBinknBwBzQCSMDBx1oAiKnjJApChz16VNnPOMUhYYySAaQEe0jv+GKQKSTknHan5JPygk9uMD86PJlblsAeg5NFwIiCD1FBycgEmpRAByzknryaDHGBliMeucUXAqCIGTBBOeBknAP1p4SNSeMn2OalkKMu0EZPSkIAByQKEDIigboMD2PWk8hR1AzUwAI4ORTivykgEnFMRDsC8gAe+KAiEAnGfcVIF3H5uAOAMHJ96dsA5JzjtQMjCAjjgD0pCqj7xH4mpwRgjH6GmTFAhJOCOBjqaTYIrhBJIMdF6UTgFyTjCjJ9zVmNBFCZD9f8KZFCsqmQqM5PJGc0XAqRxhhuYgk84pxAIwBj6DirnkjtjHtTTGAeSKdwsZ7RsT0NMIK8lM+hGK0Sqk8E/gKaY1I5BouKxh3EJJyqBe5FVTkHBBFdC8A2kBSSemen41WFmQpLDAHOBzmkUm0Y4V2GFBPvjirMVpJjO3NakduGXIyB7ipBAQeSCOmMYosJsyhASx3E81LHbAsQDkjuO9aQQgHaAAOaaLaRmDBMHsRgfpQBUFnkZo+wK3Vc1rLBwM8HvThFgHGCO3FFwsZQ0yPuCPxNSLp8SHhea0hGSpIbBx1xTANoO8En1ByD+FIZVMQRTzgHjHrSwxgqcgY9xVkiNhhowR2IPIppBOePz5NDEmRmMAE4AHbNN8vAyCakIbIw2R79qUbQCJELEnsf6UBuV2jHIJwTTYIgZACVIHJDHk1pKsBAI2c9sc04iMHOCcegJoGUjFHu+by1HoAMmmOiKcoAQeCAck+4q4MSAlQABxnHNHlgYA49qYFEryCAT7YoGQRiNzn1GMVfCCjZQKxTCbs4jIIxjtQImzwACO+atiMcjBpdpxjGBQFir5DbhyAOpHel+zgkZIJBzkCrQXpxjjv3pwAI7Ae1DGQBSrhgxJHIyOnvTWWQ/dkAB9uR7irJjGcgk03Zg0gKgidVxgHHTB/nSFWXG4AAnuaubcGmygGMg55OAB1Jp3FYplSTgqT+ANNC+W20ggDpkE49qu4AxnNNdA67cYPbnkH1FFwsQAHOQaUKDwRmnhiFCEASY544HvTDEAMkAnuR+tMNhvlK7AlRhT1wM5qQKCCCcg4yCBjj2xUUUQkZyC8ZBAG04yB39Km2EAYmPr8wB/lildBZkRtIyxKhQT6qCPrSRRzOCFEbKOCyrgH9OfwqU4I/eEFAMMFOCfbJqcTkKFSFFXAABJz9MDjFFwsQyWBliIAUknJAAAOOw7iqYtYxwYyDnGCD19K0d5IICKPpnionQuCDgBgAQo9O/PegZWNlnIEWM9eMUz7Ns+UggjoD3HrV0GRRgyE8dwCaSQM64YgkHIOMEfSmhFEwAZOOKTyBnpVwjAGeO2fWgLnjAzQBS8gZ4FIYjV0hB1IB9zTCYwceYufTNAFFoMnIyCOhFAiOcEDHrV/CeoJ9jmoyVzjOT7AmgRUMQBIxR5RqzgE4w/8A3yaOcEbWI9CD/kUAVhGc0CIE9M1YCEg5Yg54yuaeEXgEkk9wMUDKxiHAIFNNsjdiDVuSIjOwE/gAPzpuQgAaNiT1J4ApAQR25RgY5JCRwRnH4ZFXY3cHDQtn1BB/nzUaQuTlDtzyQBkH3OalMggA3kEE4JTkA+46ilYESE7uAcAjkkYNIbVJ1wZDJjtkGpI2jdcqwYeoOaUpGxBIwQcgjgg/UUDKjRy2TAPmSHHB7gf1xTgzthoSMdw/9MVadA4AZmIHTJqu8JiyUBYdeOSPwo1AkDsFy0RzjJCkEH6UnnxggsdpJxg5J/ICmxzgICxJHIwQQc+3rSIRM4lBGACAMc59TQDFlJcgGMFPXuPp0pI0jC4AkIB4yRmpRQVA5GBTsK5GMr0LY9zn9MVC0TmUyGMHPBKHBx9DwatAAg0FTzinYLkKrbggNG+egJBx+POKsDyiQARk8gE8n/Gm7RkHHPagqrDDKCPQjNAEnlR5BIUEDGWAIAp8ZjYlGQKR2IyD7g9/51UNvHncqAH1H/1+Km89tu1kDjp1wf070mgTJjCFOVAAPXA71G8HSRT5bjjK9D9R0I9jSx3QDYcgAcjccEfXsfqOfap5CDGSCCCOMc59x2pWC5Db3JikEcxVSeASSEY+xPQ+xq1LFHcKA2QynIOAGUjuM9v0NVwFaIq2CDwQRwR7jtUfkGNg6AsB0QkkA+2T19qAJTK9sQbgAqTgSoOMdgQOQf0qVzARzgHHBAwR+OKhJEsZ3AMDwVOcj2I9ab5MIUAR4HU7SQM/hTAaZhAw3yGVB1ZcZH1HGR7ipY7tWA2E45wGBBqMRxnIzIrDsJDx+B4/ShI5FjO6dwRyGB6fUc4+o/KmBZWSKQAkx8+rA0pMJBO4YzjKknB/CskwFZi3nMsxOSVHJ9/cfhVmO6ngyZMTRDugww98Dg/pSAna7Rcjy5WIOMleD75oLBxkRSAEZyBnP1FTxzrKoKEkMOMggn86kBycEYNFwM91GMfMpPQhSP0IpmZN2QhcY4IOCPbBrTIHUioZIsDMeCcdDz+VK4WKyGQcmMqe4DAg/wCFSBmxlgAfQHj86ashLEY2gEjng/8A6qcCAQQTgc+9ADSZCpABAI/hP9CKiE4DYMgicnADKef6H8DU5JGcD15pSBIpDqCCckEZGPpTAX7QMjCt+Q/xoEwJB2uPy/xqI4U4JBpCcYCgknt6UxExlGCQCT2BqMAswyN0mOFHQf4UsURZiFI93J4HsKtRiOLIV1yepJGT9aBhHAIzkkM5HJ7D2FNmlEQAALSHog6n3PoKJpwgCx4Zzg5HIX61FEoTLKcluCxOc0gIRDO0hZ1AJOSSf0FS+XIBzgY4xzzUu8HuD9DnFNDAZOR+JpiGbDnJIBPGQSTTVAkZozKFQAEk9T7Ad6dJNjAQjeentREsa8Ahj37n8qVh3IQGU4BJUcDI5xUoBI4BA9TxUww2ACCD6Co5OMAE4IOSATgUWQXISCQSoGF4OTn8qIyMfKoBxySeCamAAURjIGMhcHgHn0poWNQCQcdgAeKQCc8ZII9AMUoYbsAHOCTkYp2YzgkZA6AnGfzNQBGZiQQSe2eMelFwsSGVAuS+AOMD1phnAHALHGRnilCSE4EZBFOMMh5IAJPUg0ARF2Y4UYJHTqRQICQNwJI75zmlaAqTlNwxkn0/On/ZgIg2QABkDGMUwGeUAc7MEdDigIAfujOeeOtSiAFMliDjJA//AF1HGodC5JAGc8nNADgQOwH6UoqMuVUEng9ASDxSuRuABBz1J4HX1FFwsO2Z655pQuDSBfSRvwBIP5inYJGctx7YouFgC4yQKhwJZQowQOvrxUjNjPMg9CCMU6JfKjMzAAHkZ6mlcLEV0WZhGASBycHGajUYIwcAjt1NOU73YkHLHr6fSnbQSRnk00gYFQecAe9BUdcU4Agng9KfgUwIgAeOhppQgYzn6ip9uRnHWmlTxwaAISvI9e9JtySD0NT7QeDyaNgXnJOewoAiC4Q5IxnANP8AKIHPHrTChyQ2cA8A5pxQDGM4PXP8qm4WFKKQQc47Ed6WNfcDvzg/lTAp3Z4A9OtO24JOBnvQFxxlHTnI7gZzSCXBB2npjk/rSFQec8igDOcAk+1AXEJZupOPSkAzxmnYJwAeKCuM4yfWmFxMHOARRg9hShcHOcCnFgF5OR6igCMjAyTipIAuSW4I6DtipFtyzHcgIHG0c/ialaEGMggAdCcgY9KQ0iIrC+BvQEHjGM5+tEZBXIx6fSnwLaspAIDg4IY5H4Z7UpCNkAhs8HGBRcLEDojOTjkccHGTTCm3uwH1Jp5j8vIUEgmgfMMEGmhMYHJGAcUu456gZ9qQqMkUIuSR19B1p2QXHZccggj6YpA0hbaAhOM9xinlSqkgdOuev5UDAw5wwPcdB/hSGOCEDJI59B0prsBgAgkdgefypDKC2GwwPTj9OnNLiMNkKAcYBUEce9IA3EKCQTx25NNWRGJAIBzyCMGgy4ONkh56gZzSGUY5STH/AFzJx+VOwrkoUgE5wAOTmoWXc25XJJ4CjBAHqT2+g5pjOrzQ4zjJByCMccdferRBxxgfUcUhkAjkXJeQEdOFwB+tEqyBMcEY5KjJx7A1YIwMEjn1qG4YEiIsFB6nP6UAVio2kqDgcg9s04RmaPIYAAkEZOc1bDggEFABgYBGMelVpAbeXzU5QggqDnA9R7j9aAFCMv3oi2P7pHH5kUEAnJicADoRzj2xmrAc7CRjBGQf5UBgxAIAOMnB4zRYLmdM6ZBUOR3HQ8H6VYQh1BQgqeQRU7qrpkgE9g38qhayTdmFjETzkcj8QetCExQDn6UYJJHb2GKjxIkhR5IwAOCAck/TP+TUohmIBBUAjIBBB/HqM07gJt45HHrSEY6DBpxWdFLGMPjnCHJP0BqIShwSgBIOCCSCD6EYyDRcLEmARggHsc1GqBCSoBBPTGCPoaQmYAZEanOD1P60gW5wSWiI7AA/40rhYnjIcZQEjODxyCOxpSpBJIxnrkYqqAxZleMF2A+fpge3v704wlOUllHcgOeR3FFwsWMCkK46DinM0ZhEiSFt5wnck+mOPx9KiM7wSBblAg6b1JI/EHkfrTGKVBOaTZ04xU4AIBBGD0xz+vSl2g9CDRcRXKHPIoEeasBQTg8+pBpRGBRcLFbysDGDTjECBgA+xNT7R3Ipce4oAqtaBlwBtyc4B4/Kmi0KDAAYj1ABP9KugYoJyRzyKAM6S1XBLRmM4yXXjH1I4/OiJzFhS5mUjggEkfUDqP1q9JLHGAXOBnA55J9APWqQMj3DkRyRqwHKgEcep7H6cUXAsBgcAcE9iMGnYNRiMOoDHeOxPJoMYHAyB7E00AkkJBJjIBPJU9D/AIGmhRNw4IdeuOCPxHUU4rIB8khB64bkfSmSE5AlcqSMb1AGD6H0FDACrAZhcSgdQR/IjikjMjYJhJz1KnIH17j8qWJmj/csrAkEqycg9+h6fypSjoA7Rkg5yynn6kdaQAxCKC6lAO7AgUgnjwCJFx9RTQlu5IIBI6hs5H50qpbJggIT2wATTAcJ4mICuGJ6AHJNNknjjcBtwJ7YJ/yPelzGGJU7SRgn1HvSsVeIjKEAg8Hgfh2pBYYLgEZVJGHspGfz4pzMwwRDIQfQA/1pqzY+Xy2yODyBj688flS75A4VQWdhwCRgH6g4ouFhfMUgKysM/wB5cfjRBBcwMTFIpjJz5bcg/Q9jTis5ykkDEHuCMDj6mmrFOCARIhXJBHII9CM9R64oeoWLELmUHaQrgcrnkD8uR71KB82ASRjkg8H9KrhlYLJOJI2UnHBz+g7+lOFxE4I83b6BiAT74PNIB8kAchgWjlHRlPIH8iPY1GszR8XAVQDxKDgN9R2P6UF5D925tmGe45/Q800m8xjNvIPYYBHoRQBYKlgGCFjjgjH6EcVICRncpHvxWStvJFnzYyYic5UnC/kelTi3gPIQdPvAnP507hYlvEZY8gAovPQkp9PaoEwMlC3I6E0vkojZZjKv91pMEfT/AAqZFtpFAQc9cEkH+dAFWVJGIKnBHA7Ef/WqaOS2jVVuAylh/GSQPoQcEVYWCNcggsD13EnH0oNtA6lQvykcjJx+RNMB0Ecbrm3kZkz1WQkD2608oEIJMuOmCSR/Kqy2UcAYIZEBO4qpwM+o44pxSQYKzzqDnkkED8CKLAWGQSAA4JHQ4zioZEMSkk5UDJJByKmRiqgMWI/2gB/IUvmAZwRj6ZH4UrAVfMUAfvFGOoJFIJUA5kU+9OktAXLw4jLA7gMgN9feojHNEQTkjHYjH9KV2BO9lOMklSPTPX9KFtJwMARgH1Y/4CnOznAZifbPSmsP3Z25JxjNVYVyqYwX2AKSpxkHOfz4q2ICFAxGBnOOSf0wKlsIj5OejEkk1ZdBkZJA74xQkNsrpFgAsefYYH9aBEMHBIPoQBj9KkkYiQhegAFNHfPWgREIyGysjAgY4wOPypsiFIywmYEjHbmrByFzkAe9RlC4ByQD04zmhgMhJK5kZmJPXcRn8qeY1Y5IIJGMknJ9uvSopDh1jhc7zyeBwPyoAbkNI7c4HOMUXHYSR0jxGACfU5wKdDAJQDglQcgAdSO/0o2Ak5Bz3J5pBDFuyVBPrjFIC1GgOSsYUHqQAMmmzSCFSWI46DuT6VXaKEAkpnNMMUYGCCB2waTBE0SlgJmyWYZGeMD0xUuCSSQce3FVRaKoJ8yRQB/fPIpiqQQVd8f7RJP86oC+XIXAIAx2qAyxk8MCfY5qMqCPm5+vSjOOmPrQIJXdgAvABzk96QNIQQxBz6DA/nS4J9T7UAUWAR3JUgkgEYOOBTIkREyGXJHOTke9S7R0POKhSGP7Q2RuDcbRjk+ppPQaHq0ZGQYwM9sVIJYQQPMjAPYkA06KMovCADJGQBkVIYhgOiggHnOcj6CkBE8yngSAmkaVSBnPPGcHFWNm1gFHBxnBpJWCQOTz1HXAosBWUmeQRqCFHJOO1OnIYiMHAzk49B2qS1AWEuQcsM9O1RxqJCZXPJPA7YoAaVAJAznselIUBPJwc8GpQQjAEJgk5IGeP8aCAx5VQB6jJp3CwzGByfzOKUg8cDpShVHRRn1xSmmA0DHUZFHtg/UmlA60bfU0AMKyEdQD6gc0wAqe+T1qcA4x1pspCg7gcgZGOtJgMBPJBBNKahD9CcAn1BxTgxLYJ69MDigCQAHigKCT/LFJkcc9fQ03gk4JyBjqaVwsPIBJGKNwB7A+lQowbK55HQZzmplRjgeWSPfgUwsNyCxCgkg88cUZkIIEeD71JkqOYyPccj9KPPjOQD04OBnFAEaISQHOGPQEYB9gelBhjUsGCgDqAQP5U53BwCHbBBAA6n15pYYowcuwz2UjGPr6mkMUB3UASSbTwRk4A9j3pY7dAMHcSepJ6/XFWMA9MGg47miwrkIt4xnCgGgwRnrGDUmT0FBBNFh3IhEgGAMenJoMQbHJBHIwcVKBSEcHkj3FMRH5WDkYJx0bkH/CnRuoIDIEJHBOMH2BoBx0y2Op7U8IWX5iMfTOaLAMkYIc7suegU5P/wCqoQpYl3ALk8k1YFsq8qT+JzSFCDyCR7DNCQXGBTRjFPUg5wQO3PGfpSFBnJzgcj0pgRkhRkkAH36/hQGI4WNmJ9sDFSxmMEnYoJ6kDGalyGAIP+FICsLYupEgAJ6bef1NMNgBgLJIoHU7iD+AHH51bIJJBOB7dTSng8ngdM0rBcrGCRAPKnJI6iQA5/EdPyphlSLK3EXlOejYBU/iO1WipGSvfrjn9KgdyMhwCD2I60DEkgQRlmAjIGRgghvTH1qGPAJBBAIyAB1NSbYliDQgkID8meQM8kZ+vSnROJdxQghTg9QR9RQBFAwDeW2VJOQeRkVOSpGVaNgOdynrTmWNwA7DIPB6kfQ0qBJYzvCmRDhwSOQeQeTnkUBcgmBUxhOGbOVxnPvThE55ZyvsoA/U5pzwBWGyNBIpyAOAwPGPbrTo5VfjJVgcFTwQR2xQAqRRrgqoz69T+ZpxyDwTj3pSDkjNIcg0wDAYnHUVBPZxyyCQErKBgMOpHv61OSSMYGfQ0u4EAE8jgUAUI45GZo3kUSA8BhgEeoOefwpTaz5BVoyB1HIP54q3IiuBk4wcg5xg+o96rLeSeYYyA4BIDkgAj1NKwXGGEKckSLKRgYAIP4/40CAsuHJX/dOP1qyRhs5BJ7njj2pe2DzRYCBbOAAgpGc9SRzSSwFUIhm4PVJMEH8+RU5IA6AVG+NwzwAck+lAFVYoVO2H7XA46quMZ9cdCD7Uga+jxuEcoHqQD+Y4/StAhHQbgGXsQc/kaiK+QpLEtETySMkZ/n9aAKwv4xlbiOSI45DjIP4irKTxnBV0IIyCDmofMjlBClAB0BPU+gqIq1spIIMZPTYQAT6E8UAXBcJnJOR7AnPtTPtUO7AJLdwRgj6g9Kd9lJUBSqHgkHk4x0446+9NbTjKQWmwV6MFx+pPNACPOvQIT9CAP501bmMkjynDrzjIx+ODU5sI+glII7kDH5VWawlMhKTqD0JdCD+BBoAkhBfEkihjzggZA+g7VKWDAkEEEZBJxgZx/Oqxgkt2JdSVHAkQkYB9QMfnipQobB4YEZB65osK40hCw3P5ZJPKgk5/kaQGYRF3RXAPVCQSPXB7+2alAK4yMegFOwMYwMehppWBtMrF5CMiCTHvgH8s0Bi7+W0YBPQP0P5ZqyVbnJwO2DTXQsMEZHX6fSmA0QBYhGCZADkKTgg+x7H2psdwY2AlAKZwJCOQfQjqDQhlhck5mQ4+Utgj3HY0ks8cqkKW3AYKFCSw6YJFICR4VbDBUyDkAjg+/FPHl7gGjRT2yB+h71UG+2AMIkMRHKOCdv0PpU6TxOAACQeqgdD6CgCSWAMuVEaHuSBg/WqcbROxjIIB4KFSQSO4I6expy2xDYdn8s5wBzj0zVggxKAmSAMc85oApSQkNt8tpEJwNycj2J9PcVJ5cghEYjLLxlGIP8+mKtpIcZIBB5IH8qduycBePTpinYLldFkiQFGkGDypG8D265H51JHOTkSRlD055A+nepCSclQAepPrTgSQMggngZFAANpAIcEY5wf60AAjLAEfQEGo3gAUmMFT1IBIBP07U3eUwHGARjIOP/rUASEIBgopxzyBj88UoSM4zHHjrwAKQSxngHJ6YI5o3Rk45GOuQQfrQAhijVceWOTj5RgY9/WmG1jWQNBIUIBzxkf/AFqmJG0ADcfUHNAIJxnJI5GeaQFcJtYedHHlujAAhvof6GnFARhVAxyAOMfSpzEhXBAIz0I4qCRHjbMJDZ/gJA/LP8qACMlVCAEAdATz+dOjcFipOSM/KTz/APXpiShwSMZBwQRyD7+lKyq4AI56gjqPcH/CmBKFOTgkD2x+tAJGByfwquXu0yQRKmehGDj8KUTlySCpzxwSMe1AFgMW4xmmgDJIyD3GBiq5lkUfNHuz3BpBdgHDCQE+xNAi3uAJwPwx1pDIOhBz7AkfpUCTxyHAkAI6gjFSgDHPIJ6gj+VAEUjeUP3gIJ6AinFysZIUAEdSelQSlpZlDDcpwMDj64qeco8ZCAckAYA4obY7E8ZVIwVGCwBOc8mpdxLYJAGM9elVQJAoVgowAMqSSfzpzwBwAxJA6ZAOP0oETSyxx5LSKoHXJFV5LkA/IpJxncelMSOPy3zjIPB7/wD6qjECkEgkA9s0rjsJI8jkgqT3zkAflTvNmHBbrwBmnBQOASffNMt4At2XJyByB15oCxLCCqtIw+Z8AZ4OB3/E1MAT0JyfUU8gkgnBI6DH9agMpDlQis3QEkmgBxAGC5IA5OeMUoKFSQQR2OaYcZ+dgSD/ABEEimtLGMZJOegFFwsSAeuAOowevvTS0O7JYZHQZ5ptuY2BMhGSeAR0HrmmSvApCxHcSQCB/CKVwsSM4cEEDZ+ZNIAB2x6CncdMe2PSjABB45qgGkZ65FO2+wPvQeCaCSOcUAIVzyOPagZB5pc84waMZGQCAOuaBAT7ZqHeY7klRkjBGRkGnFt5AQgEHJbPP5VIAFUAfjnv9aVrjvYWO4LBg6lQeQCeRT4ipQ5GSDjk8Y9aYSAOSM0BiSADinYLlglQoYEE4zgnofSoNxuZRGBhAST6+/NMkfCkHk9h2qe3TyYix4LDPPYUnuF9Bt3KQojUFi3ZR0Ap8BUxgAAMANy9we+abGA583uRgc9qc8YfByQw5DDqP/rUAOlPy4YDB4FRAH3wKhnlkeQJICoU49j7j1qQQKFBIJPZc9aQWHYI7E0AHOCDUJijLYIKjuAT1pxt4ywJLsOhOSSM96dwsShCRkDA9TwKYXjAy0iY9AQSfwFVnjAY5YSAHGWyTUqogOAAT344pXCwhuZGkxEgCgfeIyc/0pRbgkEuSx6gHj86lQADGMD0FPAwDtB9hnigZCLZQxy0hPQAHNKLaNWO55DnoN2P1qcEEnOSQOcjBB9aaWRZMMARjg+poAhkgCrkMQ4xwTmnwIHG9m3dsDp+NK0pjGTHxnGCcAiqoJRyUYAngqASD7UIDQGEGAAAOvFJIwC5JAHqD1qoHkIAZgfw5o25IJx+JqrCuSecFbglh7DH602Q+aclAPcdfxNNBHUkYPHHegMAe3pRYA2nHOR7k5zTCgJJBJBGCCcgj6UpIU9CM9cCnKrY4GAe5oC4R/dAYZI4GRjjtUoypyCQO4PIqIxlsjkH1NALxHBBcHptOcf/AFqlgiwHPoSPUEGmmdBncCPY00BzyQB6Z5NNeHzCCzkEcAjigYpuRgBAcnoDxTo33DMwIOegGR+dQvbMCGWQhlyQcZz7GlEwCgsy5xkgHApoTLImjXA5x0wBnH4U4SxkcsOvfj+dVBcxgEhlwO4Ip4nVhkEEd+QRTsBcBBHBBHrTZGA6kA54x1qk88YYZbA7kfoMjpTBcwDkygAn1Jz+NICd5trkgDGQTlhkn1A7VI5YkFBuPcZwfoBVOWa2eEiFlLn+6MYAHer0QBjGOgA5BOOlJMYIWZTvQL7EcilwoBCkdM8HNKQAOTk+nINAADgEADrkDnNO4hoVwcjJHocAUhVs5HJ/EGp8gruHI9+M0yQZAIDEccCgCIOM4JI9OM0kignOOnTI4NOD5OMYHrnNDgKeSAPUn+lAwEavGRgAMOq4zWeVktbvAIWQDg55IPX6jFWzdJuyqyE9iEIH5nFNmLTxGMgLnBDEgkfTHSkxIUSRNycqQeinofY0yd4y5kAO4gAk/wAXvzUSwFGAaQuTwOB/hzVzGUC5O0DBAFAyCKctJmKNSQMbWbg+4ApJ0aVwzx4OMEdc+nNJJGY5QyuQByGAyfpjvU6MWQEnJxgkDjP0oAiDPAQMSAHIAJB59PX9acJbhgMxxgdCSTz7gf0pkkTyxmNiCRyCDyD2P5U20nL5jk5ZecgYBHr9fUUITLI3kfM4yeMqAMfnmgpnq7nscnj8hTwARkc0HntyKYDAoXGABj0FG0E8gH2I4p/GBk4zxQQOnbtQBXMO1sooIxgruI/EdqUKGJAkZT/dkHP4Hv8ArUwBByabIgdQCSCDkEHkfSgBhEi8tGGHcqf6HFRPMAAVjcgnHIOAfc1YLFcBsEY5IGPxIphQMCY3xnnjv+FIY1VjYgpIQT1KkDJ9xS/Zo2JLM7MO7HI/IYFQyLJyHQSL7cEfh/8AXpEQhgYp5QAMFTzj8CM/hQBbUqpwowCMYUdT7ioJ3MyPDEC24YZgOAO4B9ajiu8zNbTFVBOEIBBYeh7A+1W0QBdoAAGflHApiHFyFBU7MgAEjp7GlJLcHlSDnPfPtQqhcgAEEdhThnvyCOBjmkAA/L0ORwR1x9KM7lByMHpTgDxkYwMnB4o24OOgPIPofpTAj5K4547VAbYo+YTgHJKHofceh9ulW8jaM8Edccg0hdRkKAPYjNAFNGLE5GCOCD2PpTw2RkCnSIHIIIBHQgYz7H1FVjOikq52joTnIP407g0T7s9Rx70hOcEjBHX/AOtSBgcf1FGAepoAUEYAwRj1qvPGTIJYSRJjBAwAw7g+tTkAkcgH2pCBkYIPviiwXGi6hKgg7WzgqxwV9cg1BJBE7E28hBBzxngn0OORUpAWZZWbgAjkDHSpxKOrOFHY5GDUhcpx3rwnbdKSo43r/UVejIkUOjBlPIKnINVbgAkyQzDeDypOQ3saasseNyEwSd/l4J9wBgj9adwsWynzZBII7ijLA8gMO/GDVaO7lOQ8YY9mQEA/gR/WpwzbcCEgDsSP/r07gSF0HBBBJye345pxwBkAYPJIP61AfN/55R4zwTIT/SkL3GcDyVyeSASc+vUUAWSScEkdePeiRA4IPAIwecHHtVYm4JP71F9wgP8AM1GRdnB+1AjPTAGfyouBJMXtoxjdMAcnf1A+oH9KDKWi3p8gB5OCQPbpQwZ1Ikzg9dshBPtg8GofKVT88QYDkMBkj6j/AApXCxKrsy5Ijb0IBB/EEfrTy+QMpIAPfI+oxTYzbvkBUOP89OtOMcQyVjQnPUCi4DBPGrFjKeeCCDg+5460pu4wwYSqSDwCSKnQxgECPGevFO2xsucAj1wKVwsUZWt5nEnm4lAxlCD+BHcU1boKOY2OOAQAc/qKvhRgEDB9QOlNkUEAMCQDx3H/ANemBVW5jdgAJAx6AqeaJHQMS8cgP94KQR+IqxPEHUAjIJ6jt/hSjzFXBG4DALDg46cigDPeWbkLiRc8FgQSPcAdf0pyJcOgJjjAPIAY5P44IH41eZRIp2Sc5wCAMH644/lULxKMmTjnJwcD8fT+VICtE8qtho8EHBDEZH41MYGdwXAAA6g5NKUjY5DgA84Ud6VWWKMbJPMBPCk4IP8AX9KAGKMzAKCSMnGcVKYuEXIySTgckCmKCGaQAdduOtSqT52WOMDgd8n+lMCVVyu09uaOFBAHApjMHIABBHf1oZmAEYHJGBjk0wK2CWIAIzxnHGKeEAXBYnJzjGKVuOhOTxSAkjOaEgbHBBgkAn0JNGApJU4Pt/WjdjHHGM8UAkkcGiwhxZyOScfXrUZUA525weDUhIAAJx7HvUZOeozzQA0gEAKAKCvHXJ71IUBAIGKQIQM4PHQetAEYU8n045pxiBXJAOe9KcqwwADQ77VIAwT178UhobE5dQGyDk/MRkVNgkcMCMYx1NNDL2OfoDTP3jHIG3374pgTbTnOSO3ApNoHUEkUA8Ack9yB1o3HoATRYLih0GQWAIHQnmq8jPKcDJAHAA6n3qWRQ0ZDRjHp3zTopBGoAQgg5571LBEaxTRjAhBOepIH508rOSAY4wfUt/8AWpZJZGBweSc4PShXcABoxn1DHn9KdwsNCzbseWnJ7k04xXAIJEeTxgHIpQ5B4Ax6ZollYgAYUnjrnNK4WGENIxXAJGenSpmLMAhAAY8gHoKWJDFGcKCQMkk4z7CkhBcmRs5xgDHGKAHjgYAAA4AHpQT65pSDgA8Z60gUkccH2NUBDc4MRJxkHIPoafFHmFCVwSMnDEAHvUcwMziMcAHJI7Y7flVospAwfwAoSBsh8hwcrJjHZhn9aaYpC2SVbjocjFWFIAzg5pJCFBLHAFDSFdlWeKNF3HMRPbqCf6UzciYDcHHY5BHY5pzh7pgfuqOAM8CnRQrGcEA8cH0/CpKI45doJJJ+hB4p6XUZIIDD8KsKxA+UgDrgcfTpTg5JJYg+2KLCuRJLC5yQCfUinPcqgPlRhiOnYZqUAEdBz2xTWiQjDKPbAosO5Q+1NOSZCA44wT0Ht7U4YPQDP6CpJbJG+6ee2RUASZEIYEhehAAz+VO6E0SjkHBINGDzzx0qEODkDIBHQjv9anjAxkYz0NO4iNlMfOwkDuTU67SACcn0A6UgJPBxTgApJwCPbqaAGgKGyc1ICOwA9zTCyg8kVG8oC4GWIPAHAoGSvgnk5NRAKylgWEuSAASOPbFSRgRKZJH5wMAcEew96lDB23FR0wB3A96QbBHGFUBmJOOcninFR0xQuc5AyPSlCMTwMUwGFA2cEqAMkgmqUqxpIRGQcDJJOc//AFq0QgBwTg+gPH4ms0sXmIXADEgDHbnFS0CZJGg8sEBM+oAP86kVQoICgAnsKTaQAMKSD0wQBTgSAckUwEJIAxxg54xSDuMA85pxKjknOe3pSEqTjPPpQA3cQTxnsTmmFCDmMvGc5BU8Z9x0NSEgE4yfXAp2eM4GPqKAGC7kQgSqWLHgoO/07VcNzGykqsikdjGQaoyOBJDkDIcfgM1dPAOKaQNkTzykkJATx95iAPy60D7Y2CJI1/2duQP/AK9SqCeTjFKRg8UWC5WkW5GcSmQkdgAQarwMJGZZQVlHJyc5HqDWjgE1DNbq5yo2yDkMPX39aLAmIFGQAMe5pQQOpGfpzUEZmdtpcKRwQV5PuDnFTCFQQxJLA5GeMH1wKkZDOPNZMEqAc7jkc1MCQACckdT61KckEY3A8EHpVSWBUG9QQAQCAcEfQigCQkkEDBB6ZGMVCG8l2UkHd0BOMf8A1qmGSAwOQaaYgw559jzRYLkhQEA8gkAEA8GqlzEImEkKnzc5BHOfUEdwasImGyrsARjbgED6Z6UoTDlwck9cj+VOwrjYJxKOAVcDJQg5Hr9alDEk8VBIpOGOQQCMDoR70qxtJEJFdT6YByCOOtAE5wRyB7UE5HAwah8q6AHlmMg9Sc4FMkS6LYUxt7E8H/CgCwORgjmjGB16etQRwXpyWAwBwA2cexFMeYxsUcmMjkh+OPXnqPpQFi1nHWopIyDvQ7GHPsfqKrBi7Eli6gjGCcfpSL5ZcjaV2nkkEA/QmiwbFgTkgB4yCOCRyD9DSkxtycj0OCDUGGOeDjsR/LilLEHGOg6Hg07Bcjuoo3Q8lsDOCCQMUljczr8rMLhMjALYdfpnqPY4qYH5jgkf40yRBJgOin6jmiwXLwmjIGDgk9G4x+dO82MHG9eOuTnFZywKvCZA7jJ5/Oq7KRKAxwBznJB+gpDNg3UJBIlBA4yOc0x7yMAkk88AAZz+OKoAlkBBBBOc5xk+lKQMZIyRxkHpQBaN0GIKuFXuGJJ/lS+eGICsSSeqgn8zVYMMhSME9R1z70oimdAI5Aqk4BcdR6cc0rgSTTFVIQFmxjJIGD6471HCQ8IByoxhgRkH61NHACRHMwYkcBRg/hnmpxbW5IJj7YyCRn9aAM+WAwMCpkjTIyFIIAJ9D0qwZbVWKicOR2U5OO5AAqWWyDD5JiAQAA3J+mRziqbW7QqRNDHIgOcg4IPsc0XFYlMlsMEGfA5yYjyfoQKZJd2xYBYHOBxzgk/nwKmtJoyvlCXcR93ccEg9j6kc08xRtICwBPTpgii4WKwQA55G49ATge3NTCKPAGwflmg27EYi2sueVbII+hFAJBAaNgQcZPb8e9ACqgHIAH0Apk1tuO5CVYcg9s+4qbOCD1HpTgMgnPPuaYFKK6dD5c4AIPBwcGrIf5cFSARng449qWWESqAwJA6HjIqrvNq2y4OYicBueKNALIbAwAcepOaUA7uMnjPNIFBGVcEY9c04KAScknPB7CgBAMk4ByO3rSBQRkYAPGacSABktwaaCDkhiBnuM0gFwRwBwe4pMEHqR34oLEgggH1J4BoIJOeMd80AZ8yCW4Yxk565yRtPcj0NWbWeRRsuBuIPEgHUe+Krti3uiGJCvwCeRjPGT+nNWMAHIJ+gHFUkFy2CCBtIIIyCDQhIyGOR6kYqn5gBBBAI6EH+lPM5OAv3ieTnAx/PP4UrBcuBiFy3OemATQcgAg9e/WoY3lDHcQVxkEcfhTzKAQc43cEcj8RSAcWAYAkKe3vQRgnP40pCsBkBgeORmm7Qo+UkexORQAhRC24AKx6sO/1pSSoAYEjucA0DGcEYJ7g8GlByMHI9wKAK8tsjDKkITzyARj6Hp+GKhKEEo6RhhwRsGG+h/p1q6TnjIAHU98VWlnjRhECCGGQTjA+vp0oQEkceIgSSNxyAPXvmmwAszEknnGcf1qxKBFCAByRjNRQEqpUY6k4Jp7MCTbjmoiSrvICMgYBPbingSEEgoMeoJqIIWjcs3AOeBjJobBIaAQoBxmlC5AphOQeO/FSIw5UEAjGcmmnoAZAPPfp70oJIIApDxkHqPUUwOQSo70BYcQQecZpB3BoLAdRmmhwTwKLhYkOFBxzngH0oIIYc5x2JoUknBII7gUTkFTtcAjg4GcUmwsNJ2kAAkmnJCFJJyxznk5A+lEbFVGOSep9aUFiSCTg07AOJIpM5znAo2sSecfU9KYwycF+T3oAcXA6kkdsCk3gnjJ9jTGCAYJJPpTQ4C9Dz9OKBEoJz1UY65OadkDOTkjpx1quXIGQSfqKQFupA/E4osFyff15NAYlwMZyM5zgioACe5yegpw3cMhAK+2TkUmNFkKcEng46k5xSQIJJS3VE9O57f40ksoKjaSc9eDx7YNWLZNkYRhgZJJHT3pIY2cEgRqRkjJx2FOwMAYAHb0FV0HnyNIQVOSAQccdhmpTCgwSCTxySTTEOkYIuXOADgZ4yfSopJC4ARlUEcknkj2AyalEEZ6Rgjqc01o0hIdcKCcZJOOf6UgI44iANjuBjBwAP581MqOf4iOOpOanHllSFZC2M1Hy33ucc8niqsK4jKEQkyMcHGBjJPtxVKUyEhHJO3oT2z9Ov1q8CCQTgkdDVW5wZSOgwOh6ikxoniZPKAGDxzSgoCNoAPeo+QAARn070cgk8Y78c0ASFRnjr2JPFAUAnkD+dNDA9ufzpAW3cgY7AZHPvQA8ttwM9s560pcZ++DxnrwPb61GM+ZgqeRkEdPoaUICQShBHXB6UASAggHJI9RSDAGMGmAnBOTxyAR1pSCCOwx0OcigAeBHwQCD1OP8ACqc8RQ5ePjqCDV4HoMA02eMyREZOBzwM0hlEiUpmCQ89yAR+OeRTDLNjDxk8clSMH8+aU4B4znAJAHNShS5GCCM9DRdisRxiRl3nCgYyB0H+JpC0kDCRTggEjjOfpmrqRFFAYgquSAR/WgokhAZQBjAIzkigZUec3BG5w7gZ44H5etWoQWBYAnJ5yeB9BUBiRGGMEjkEHGfpSAMCSjkepz0oTBovDIAxgUvJwGIz7d6qrPJGQHCyD1U4NWI54XIBkAPo3BqhWI7pwsZAJJYcg8YHt9ajgQjDj5SOgHOfrTZ3zKSDkAngDoKge+mU4jgGOxJBP9anqPoXSSc5GT703IIwF+uD/SqyXM7kgiNTyQABkfmKBPIwAKhf9oD/AAouKxZOVYHAA9KaGYjCjB65IIFVSZw3yzEjknCjg/jTMzs25Z2I9DgfXoBTuM0NrkdDyO4pGiYEhn25H4//AFjVQxBwAwyMkYJJ+mOaBbqikrvU56A0ASggSqSSVU596ughgCOQfSqBDGL5Tk+hHSohLMDhkBz6Hr/hSTE0bBAAyx5A70wlBy0gA9yKzB85wQASOSQCRSxoUGHIIA6gAE/WquFi+08SAZmUZGRyDn8qj+3RrnAZzngKp/maYojABCjB56daAwIOAFI5+tFwsiO4n85lKK0ZU5ycfN7EU4T3JjUDG4fxYBB+oNOLZIBHB6HsPehmJU4wcd8GpGNE9y/BEYIPUAgn9eKV5ZnBXbHHnGdpJP056UoB6sAcj8RQQxB2kAjqCOvt7UARnzE6EAdzjOacHOQMAn0Jxn6UpBIzjGeQKiOWADAEevSnewWuT+cBwQQcgZNS7JBwY24qmoAIUDgEEBuRnrViO9KsVuI3AJ4Ycjn1xyKaYmhJQxXARwcggkED/wCvUSSmCUbhiNjgg5AB9auCaIZJkGBkEE1XubiNwoBzg5znofahgiUDcARnB5BXvUiAYAUHPqOCBVUNdOcI5jjPcjAHuO5pHtppM5uSRng4IJH58fSlcLF3aSwYMFYDjIqKRRKpFwWYZ4JbIH09PrVY2lwAEF3IEGMKB29ieRVcGeCQrJJI2RngnnJpXCw7YYXYJIXUnI3Hj/GkaXZIEnXyyehIOD+OOKUEtIFY4RzyTwQO5zWnGUnUhSsiDg5BIP5immDRmOxzkHAPHXApQ23G5c543Ak1dNrDKcKAO5K8fzqBrZoQXUl0HXOcgevvj2p3CxAWbGQoKnpjrQpDL8pI55JOcH0qZoJCQY3jB7nkg/ypTZggESEOeSVAAP17mgRApIYgggjjJ7+4pkmCQVAJJ4GOtSmCRGAwrgnGTnj696ntooVYvuDsOg6Ae4HrSbGkNgsGCkSHAJztBzj8acLJVkOclMcEYGMetWwQWwTjjPNOIPIOMHjB5pDKccAgx5ATGc9SCPyBzUxYCXYY9pbkMDw319PxpDEYQJFBMYPUcFf8RUoYliMA8cD1/wDr0IQkih1wQQR0JA/Q0gJUYJB46Hn8RTzy2AAR3GefwppAYnBI5xxxTAZ1OATk9VHU/Sg5JIK5BHG7oaQgiQHIAB6CpAxYHdk988YFAED28ckfz8A44JBx6fSohBIq4ikUj+6+Tn8aueWTwCMfnkU1yBgEgE8EgcUAVhKiZVwY2b1ycn2PpVhJRnYQMsMEnv7YprqHUxsQAem05J96qSwXSsQgjliGDtmwB9R1/lSAtTRMqkxEA5AAYHB9RVQXJEhSSAhgcYUgg/Tv+lPlW5SMGKOJSMZKsSMegzimXfnpiZgVlUAAoPlPsTnp+tAycToTgRzA+8ZAokIMf70EIeCGGAfzqO21KOcbJcwzdNrdG9wavEAruJIwMnnp/wDWpiMwA2rF4cSQdwDkr78dRVuNw6BgQQRkEd6YXW7dxGRhSMygYPsB3P16VFJZsgLW8kgPUru4J9cUAWg20DIJNBO4ngc9sVUibz+Y5pI5F+8jgEg/kOPepQLlOd8bnjjkU7ASFVyQR14INBIAJJAwO+OBUL3LJzJBJj1XkCq13KZSqnakfXJ7npgnoPpSAfcSxyzIAQ6rwTjjnt71FdpCsiCIADAAC+3fFG6FUG8KD6jpn1zUhEcqkEqR13Ag49waVwsSRE7cZBwcDAxxUpAY8gEj25rLMlzbyAecME9XGQAemSKuAvkbpCTj7yjAp2uGxMUJAKyOmP7px+lU1kuRMVWdgoPJIB49elWCNwIJJBGDk9ajNtExBKYx0IJBH4inYLlkO44YgkYwcAE/lTvObb82DkdRxn61WSMR8AnB5wSTj86UMVGQwJ96LBcsiYAYIIHqRmj7RCeDNGMdSTg/iDVYzsDzG5HYqQcU17iEqS2cgdCCD9KTQXLL3cYQlGy+MAgEjNUESdHJRBk9c8E+2DVi1UsBJwAeg7irW0EcmiwXH3ZOVBPGBjjFODAqADyOCOpqreMFxgEknJOck9uKWCMrkzJgnoD1/LtS3YbIJHOSACcHoPT2ApQcxbSCpPJyelPMuMBR07dsUw88jP4dKpIGw2gHJ6/lUZ8tWxuIBHU9KkK4GSMn0NDIGI3AEjgChoExyoMdc+9AgGSAxOaRBsBCggHt2/KnhtrfMOPalYLjTAQ2CSc8nGKBAF4EeCepJJNT+aCp2kDI4wMGnbSQCOvXJp2C5WkjCKSSScfdGOaArKowAAR2wanYZ4PPHJ9KbIWVQAevGPSiwrkQRGGD1B5I4OaAozgE8UgUgkkYP1608naoIGR3qRkbxMRgOCOvIwajdCuNxHPYnrVtIwwzuJz0xwKlEEZ4IBNUBmEE4HHHU5oCHBwOParr2kZOUfb7ZyKrhCGI2kkHHFFxWGbSQff0oCknGM46VOYpCQNhB7AmoZMocNkE9iKG7AkNZsMApwc8n0pwYgjPXI9hSICTkgjNLIQgJLEDsSKNkHUmt1MsxkYDCgHPYmp5XYxbAeZDkgDGBRBEUjABA7sT3qONxPMZAMDPHripKJgo2gDIwKcAM85OfQ0meOOuKYZACASM+lMRMrFcgYAJ696rztunij7deRnNPEgPYkDvjAH4mqsjvJICAFIGAc4xSAukEdAAO5pDEHOSTmq4efaAJACDySCePr61MZZFUYIII7gj8aq4rDkiKsCBkAc57VTvGAuSFAxgcj1xVhmLkbmBPOADx+XeoZIixLAkknnPWk9RqyJEVguXAXJwCOufpSsobIOTg4yOKigm2ZViQB6g5qZZA2cggHke49aAEClR1wOuc80oBJBOCc96RiGHJI57DpQCSMjp2x/WgBQOT2B4I7YpwbC5OSR3xzmk4JGCSPyx70EnAzj8O9ABIhKYOM9TznAoAIIBHuM0AHJJJxjoegoCjBxn17g/XigAQ5AI4OamHUYPNQgknAGc/nUqkhcgjPYEdKAKd2wDABNrA4JGMYNQANKBGASCcAAcmp5zGxwjFjkjByQM9etVwQpAAw4PB5AJHQfpSGTxr5BIBCMONrDOKUTFQQoO45HGcfX2ouJY5WRkDeYQCd2Mj1Gfb9acMAnt7ZzQlcTdiMB2ABByOg7CghsEsCSOT9KlwM4xwR+dKAAOec+tOwXIQBkcgc8HIzUT5B6AgdcmrgiRjyDkenFNaBXGE5YDpnH50rBcrR7WIAx6Hr+lPCDcCOCPbioYiVJTAyDyCelWEJI5Bye/rVANkQkEnBI6cYNRwMzAlmUgHjAOasZAYKeSfwqAAKGHOAegHIqRkmASTk5PXB600EE4BBwT1HegNgEgYzxwelOBDAEkHHc9SaoQ1iVAywOeuR0pCQCMsQCOAcYNK27GHII6ZB6/hQhKrggEdgDkEUgHAnaMgn3zQUyuQCCRgZoO0YIABz16UBipOCSM8U7BcAhIHOcDFBUj3/WmidgxJHAHOBzn2o8+MknBBA5oANnPBA74xikVyZAvB5wDnn/CnSSqFJGGOOo6H0xS2qs7iQjCr0zwSaTYIkKMVxnj0wMVGxCAADAHQg8/l3q0WweBg+maYQDyBzSGRAggE4I65zyKCS2R0PbApxQgkgkA9acqgDjAHXAoAhZmVeQMjqaZjeBgkEdcEEVK6hSSeh6jOadHCFALAZHRQOD9aAIQhZcqCwz1AOD+NOKyqOUbA4wQavQMdxAwQeoB/p1FTmUqDtdgQe/J/GiwXMYi1GS8keRgkA9PTOOtaBhWLBVAuBxVLUbMKTIIw6NyFHGD6Z9PSmxansjKfZpCB/eccD2oQmXSSxySSfemEEEEcEGol1CF8fu3jJ/hYZP5jipHljAJLDgZoGSyMSMscHHes1o5Z5y1uCTnHI4wPU9qnLvcjy4YyM9WY4wPU4/lVmCE28Xl4DEnJIP9KLCuUZba5BAlwAerAAge/H9au27hoghmjkIJOFAAAx6cVKjhhkg4yR7U2RYHkAYAv1GRz+dOwXHBgoAHTpkHv6UFiAOQgzx3NQxwTbyVnfJ5wRkD0zVUXs0UpDwhyDg9iPx5/lQMsykQP5jZEROCcfdPqfY/oalZcYJOAeQexqhJdSXQKBTGjDBBzlh79qiktiyqGbIUYHt/hTTE0aT+WoBeSMDuGcflVSZwkiSW7xzITkq4OR7g9aijWNMBhGCOhwRn+hqUhAcsoIPYDGaQDpNRjC5NtljkbSQAR9ep+mKrG/uWBEYWEDoEBJx9T/gKljijJJQAEk5zxn060khKr755GQf1osAWyfaozI00hcEhgxJwex5PcVO8U0QypLqBwD1FVNOuI0v3hwFMoBAIIGRzj8RWsSFGXIAI5ycA0AQ21wJMB+uTj609myxJBIBxiqpQLKZIACxOMkYDDsM+tSR3IIIZCGHBI5ouFieTaFAQBcdAPemq+AcAhhwMHP51Ak5mkCAbOMkkZOB6D1qyJNuRgEZ5IGT+dMBreY4wpTp3PNVZUuVZS0ZliHBCkEn3q8pjY8EEnt3qQADAwQfWlYLlASq5ygwMYwTgg/j0ojO0lSxbPQE8j6HuKvGJXHzAn6gGqzwKWypIIOcNyM/zFABkKpByfQnqPxpEIDEYIBHUMTn6jpTHMkQ3SxgAfxqSQPr3FCFWYMSjNjOVIIFAEU9jDPnIIBOTtx+nXFKbOHARxLIqgAB5CQAPbirQVzISqjB5J6EmiSJ2HABPYGgCo1kISJbMBCOqknBHp7VLBOJVIAIdfvI3Vf8A63vUrLnIJwccknj9apai4QwSQECUZO8EHA6YI70IGS3NqJv3gyJR0IJBI9M1FBOQwjmJJJwCRz+fcUDUVGA6HJHO3nB/Glf7PeqVEgDDkEcEe9O6AtDgECgDIIPQjkdjVKKeWLEM4DNnhwQNw/xq2OQCRgdhQIabWDBPlrg9SABUZsLfdlQV9wSKnxxjkAUBQDyTgdADxQMqyafG64BJGMYJ/wAKrmCWywGJktzwSBkqe2fatQEDjAAp20MCDggjBB6GgRRGM4zg9qXGCcHkdqpQSiKQwucAEhG7Hk8Z/lVkgggjOPQ8j8+1MRJk5AOCaBjjjrSA4PB+lNJJIzye2DQApwKbJGHByASRgEjkUYG7ODgj060oJOMYoAhgufI/dzKVAOAQMjP4VfVwUBUgqe45FU5mjC5cgcd+tQKCn7y3kKA847H2INLYZZCt9pJcglcnPYH2qwASQWJPrmogx+1nnsamA4P4ULYbFC4z9PwpwUMOCSQByOKUDkf5707oR9BQSRFDjHHJyPU0oQgZ4HOBmpDULk7uvegY9zt4BH1ApoIIJJJ9qSl9frQAp4ztJAPBFSJJjhsk+uc59sVEeo+gp/QE+4pdRkhckYVST2qB32nLhgRxjFSysQwwfSnr1NNgVQ5bO2OQ/hSgO3WOTHpirEzEKSDQnJGfWkBFGWgJLgqD0yOBUhnjbktkjgcY/AVDdMclc8Z6UwIu7oO1ICWSck4Q5HrjpTEd1BAwMkHoc0nQD6Uh6n8aYXHmSRhyxIHTFNIJPPU9TSgcCnMKYDQMA5GabLEZIyo78089/pTh1P0oABLIYihdUBG0884+pqNWjQ4ExIHYE4qHGWH1NW0iT+6OlTcCvJKVPyxluM8nJqSFpZBnCxjpnGc/Sp4o0xnaOtP6UXCxUclmMbSZI7cD8cU4LhSBjJ6Gmt/x8t9KkPaqQMaucbSAR6EVLESCQMnjAPp+NNP3qUHDCiwiQgNCepIPOMnFN4BJyMDgEnvRKcbWH3vX8ae6ggHHcUDGlQwwQDUZUp9wnA/h61IOppD96gLlf7QhbBYAg4pz3ca8Egk+gJpt0PnH0/rUUYyOfepuBL9ot2GRKQwIwQM0G5jViScjHUA8mmYHp3pwUY6d6LhYUXUIA+ckjrgEcfWpg4cAqScjgjuKrhR83Haq6k4PPei4GlkEZbAIBwM9eOn1qEzkgDkDGcZ5qqHYnknkinjofxoAnRA8JkUEODggnoarICpIAJBPOR09qlyQDg9SKlAwaaAZGh8zJGMDr61IKO7U9etMTEOSc8Z9KTnPIOaUdR9acv8ArBQA4n1PbnFDlgmFIJJ4BHUegpAeD9TTWOSM9uf1oGVJwGUOPvgZOTwRn+YoE5GRgA9cE4/Kp7g5IB6Y/rVUqABxUtgieKcMo3Ebh3NR3IONyngjB2jPI5+tQvwRipSeDQ2CGhtqBiSHIycgYz/SmxzFWLOAoPAA5JJ/lUiHKnPr/SqjDOPrRcGi358ON7E7SPrg+9KHilUbJACDwc4P61RVRt6df8DU9vGj53KDzVCJgxJMbkb159//AK4qUDAAJI9SOtVrlF+Xjt/Wnxsfs457mhAyUnAyxGCMVGxAIOSGHQ44NMdjkDPepcDaOOxpMaIwpLA4AGeRnjH4VZExGQoAA7AVUgJ3Hnv/AFqZxgcd8/zpDLAYkDjBpQaqmR843H/IqcUASZqKdsEbeD1zTvWoJyV6HHT+YoAcA88gAAJHJ5x071aMMik4IPoCMVR3FUDg4YEc1o27M0ILHPJoBlfbMg3OoYA5yDgj8R0qWLzbgB1/dhTgN1J9ueop9ySAVB4IPH4isVpJIpYzG7Lu64PWgT2NW7trkxbo5gwAJK4wCKzY5wVw42EHuDg/jUgd2HLt0Pc0sY3OM88f402NMiM8fBwSenQ4ppnG7IUkDucAD6mtAou3oOlNMaZI2jGKYC2cFzA7sFyjHJAIOPcYOasiWPnJ2kdSCDz344P6VmXI+zjdCSh9VNJPdTSWSMzAn12ikI1EnhZyQVbHHB4/HvUhACllOABk4GSB3x61kwgOw3KD9RUkyKAMAdaAJZL6QrhITkcFnfg+mAOapiVppyZSAW5JUYHAxxzTo/mI3c9KmkjTg7RwaQxhUDlCGI6g9x7elTDBBLHB67SaYVDKcjOBUa/NCS3JpiEJBJEwALHAyMAjtkUrFoiCoDJ0ABwR9DT1+ZVB5GT/ACpWA8lhjtQA0OHByMj0PUU4FWUk5BPUEVTuHYDcCc4PP4VNbOzRAsSeKYCmBXUFTkqcgg4II6c+tNt5SjZkUSOTksxyfoCen0qeD70lVJuNQt1HQuMj8aQGmsUnAkJQdkXj8z/hSvFGhwQSepLEk/nU85+Y1EOv40gQwRKTnAAHfHeiVvIQEDcGOAB+tSTAADA6morklsoTlVbgelCAdHJHIAVAJHJBGCPwNOO8AgAgEYIFQgfcFSI7FT8xqkDHKgUYXIycnBIyfU04HqQTn35pSOKjnYqhKnHT+dAkOaVkBLCMggjnPI9Md6zWeNCQM5AwACc1E0jvtZmJODzU9sAwdmGWA61Nyh8ccjKCZ5cHkjOKcYI2cblLg8gMSefxNTxncBnng0gPP4UxEBgjLACNTg9xmnLBbbSWgjAB5AX/AAp3/LRvoKU8IcepoAhFtAWx5ajPKjJIP8s1HLpkT5KkAg9s4H9RU6EujbjnikUkRjBPINKwyqILkKY5AJoj1UnJHuD1zUltO0BEc5BTIAYnp6A1bjHWorhFeEFlB4FMQ8yxnkOrDPO0g49+KEZWJCsp9sjNZ+0KoZRhvWmEl1G45+tAGpIQOCQfbIpGYRxku4QY7nArJkleMBkIU+oApsRM0srSnewHBbnHWncEbkcMOoWCGYCQsCC5AzkHAwRjjAGKz4LX90CJJYyCVYBgQCCR0INJb3U0NgqxyFVBPGB61LakvcShucsSc/QUgCziaW3mJlDTISAAAACOxHfPrTAk4QSKIyGGRyR/PNTR/Jqc23j5hUenyO1vIWYn941O4DIHMu9DGY2XBKkjv16UsyTAEIQB65yfwFJIP9Ib6Z/Q1KhJHWi4FW3ijkkcS5MgwSQRkjtzV0RxqpwBg9s1ReRo75dhAyOePetXAMYJoEf/2Q=="/>
          <p:cNvSpPr>
            <a:spLocks noChangeAspect="1" noChangeArrowheads="1"/>
          </p:cNvSpPr>
          <p:nvPr/>
        </p:nvSpPr>
        <p:spPr bwMode="auto">
          <a:xfrm>
            <a:off x="1143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3" name="Titel 1">
            <a:extLst>
              <a:ext uri="{FF2B5EF4-FFF2-40B4-BE49-F238E27FC236}">
                <a16:creationId xmlns:a16="http://schemas.microsoft.com/office/drawing/2014/main" id="{2D8F16D3-9AED-4F33-A6F3-A347704E3257}"/>
              </a:ext>
            </a:extLst>
          </p:cNvPr>
          <p:cNvSpPr txBox="1">
            <a:spLocks/>
          </p:cNvSpPr>
          <p:nvPr/>
        </p:nvSpPr>
        <p:spPr>
          <a:xfrm>
            <a:off x="3709837" y="-5733"/>
            <a:ext cx="7350226" cy="130350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sz="4400" b="1" dirty="0">
                <a:solidFill>
                  <a:srgbClr val="461E64"/>
                </a:solidFill>
              </a:rPr>
              <a:t>Op naar de top</a:t>
            </a:r>
          </a:p>
        </p:txBody>
      </p:sp>
      <p:pic>
        <p:nvPicPr>
          <p:cNvPr id="8" name="Picture 2" descr="Afbeeldingsresultaat voor kritisch denken">
            <a:extLst>
              <a:ext uri="{FF2B5EF4-FFF2-40B4-BE49-F238E27FC236}">
                <a16:creationId xmlns:a16="http://schemas.microsoft.com/office/drawing/2014/main" id="{0E811C41-7E6F-4F49-AAE8-854179EEC3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6877" y="229029"/>
            <a:ext cx="3264823" cy="2346592"/>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8">
            <a:extLst>
              <a:ext uri="{FF2B5EF4-FFF2-40B4-BE49-F238E27FC236}">
                <a16:creationId xmlns:a16="http://schemas.microsoft.com/office/drawing/2014/main" id="{87B294E1-3F0F-4B1E-AFB4-D590E87D7C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26876" y="4395425"/>
            <a:ext cx="3264824" cy="2303184"/>
          </a:xfrm>
          <a:prstGeom prst="rect">
            <a:avLst/>
          </a:prstGeom>
        </p:spPr>
      </p:pic>
      <p:sp>
        <p:nvSpPr>
          <p:cNvPr id="10" name="Tekstvak 9">
            <a:extLst>
              <a:ext uri="{FF2B5EF4-FFF2-40B4-BE49-F238E27FC236}">
                <a16:creationId xmlns:a16="http://schemas.microsoft.com/office/drawing/2014/main" id="{373F02C6-191A-48C5-9304-E5D0CBD1AB2C}"/>
              </a:ext>
            </a:extLst>
          </p:cNvPr>
          <p:cNvSpPr txBox="1"/>
          <p:nvPr/>
        </p:nvSpPr>
        <p:spPr>
          <a:xfrm>
            <a:off x="553324" y="1748794"/>
            <a:ext cx="5268636" cy="3847207"/>
          </a:xfrm>
          <a:prstGeom prst="rect">
            <a:avLst/>
          </a:prstGeom>
          <a:noFill/>
          <a:ln>
            <a:solidFill>
              <a:srgbClr val="7030A0"/>
            </a:solidFill>
          </a:ln>
        </p:spPr>
        <p:txBody>
          <a:bodyPr wrap="square" rtlCol="0">
            <a:spAutoFit/>
          </a:bodyPr>
          <a:lstStyle/>
          <a:p>
            <a:r>
              <a:rPr lang="nl-NL" sz="2000" b="1" dirty="0">
                <a:sym typeface="Wingdings" panose="05000000000000000000" pitchFamily="2" charset="2"/>
              </a:rPr>
              <a:t>Veel aandacht en concentratie vereist</a:t>
            </a:r>
          </a:p>
          <a:p>
            <a:r>
              <a:rPr lang="nl-NL" sz="1600" dirty="0">
                <a:sym typeface="Wingdings" panose="05000000000000000000" pitchFamily="2" charset="2"/>
              </a:rPr>
              <a:t>Bij Latijn en Grieks heb je een goede focus nodig: je moet veel informatie tegelijk toepassen. Hierdoor train je je hersenen goed!</a:t>
            </a:r>
          </a:p>
          <a:p>
            <a:r>
              <a:rPr lang="nl-NL" sz="2000" b="1" dirty="0">
                <a:sym typeface="Wingdings" panose="05000000000000000000" pitchFamily="2" charset="2"/>
              </a:rPr>
              <a:t>Een grote puzzel die bestaat uit allemaal kleine puzzels</a:t>
            </a:r>
          </a:p>
          <a:p>
            <a:r>
              <a:rPr lang="nl-NL" sz="1600" dirty="0">
                <a:sym typeface="Wingdings" panose="05000000000000000000" pitchFamily="2" charset="2"/>
              </a:rPr>
              <a:t>Wie houdt er nu niet van puzzelen? Altijd een leuke uitdaging, elke zin opnieuw.</a:t>
            </a:r>
          </a:p>
          <a:p>
            <a:r>
              <a:rPr lang="nl-NL" sz="2000" b="1" dirty="0">
                <a:sym typeface="Wingdings" panose="05000000000000000000" pitchFamily="2" charset="2"/>
              </a:rPr>
              <a:t>Moeilijke vakken: uit je comfortzone</a:t>
            </a:r>
          </a:p>
          <a:p>
            <a:r>
              <a:rPr lang="nl-NL" sz="1600" dirty="0">
                <a:sym typeface="Wingdings" panose="05000000000000000000" pitchFamily="2" charset="2"/>
              </a:rPr>
              <a:t>Het kan soms best lastig zijn, waardoor het net even dat beetje extra van je vraagt! Ga jij de uitdaging aan?</a:t>
            </a:r>
          </a:p>
          <a:p>
            <a:r>
              <a:rPr lang="nl-NL" sz="2000" b="1" dirty="0">
                <a:sym typeface="Wingdings" panose="05000000000000000000" pitchFamily="2" charset="2"/>
              </a:rPr>
              <a:t>Inzicht in jezelf door problemen / frustraties</a:t>
            </a:r>
          </a:p>
          <a:p>
            <a:r>
              <a:rPr lang="nl-NL" sz="1600" dirty="0">
                <a:sym typeface="Wingdings" panose="05000000000000000000" pitchFamily="2" charset="2"/>
              </a:rPr>
              <a:t>En als het dan even niet lukt en je raakt gefrustreerd: hoe ga je daarmee om? Ook dat zijn waardevolle lessen.</a:t>
            </a:r>
          </a:p>
        </p:txBody>
      </p:sp>
      <p:pic>
        <p:nvPicPr>
          <p:cNvPr id="11" name="Picture 2" descr="Afbeeldingsresultaat voor critical thinking">
            <a:extLst>
              <a:ext uri="{FF2B5EF4-FFF2-40B4-BE49-F238E27FC236}">
                <a16:creationId xmlns:a16="http://schemas.microsoft.com/office/drawing/2014/main" id="{98AFA162-FBDB-48AE-A0D3-48A14DD96E5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870"/>
          <a:stretch/>
        </p:blipFill>
        <p:spPr bwMode="auto">
          <a:xfrm>
            <a:off x="5902884" y="2374008"/>
            <a:ext cx="2812156" cy="2109981"/>
          </a:xfrm>
          <a:prstGeom prst="rect">
            <a:avLst/>
          </a:prstGeom>
          <a:noFill/>
          <a:extLst>
            <a:ext uri="{909E8E84-426E-40DD-AFC4-6F175D3DCCD1}">
              <a14:hiddenFill xmlns:a14="http://schemas.microsoft.com/office/drawing/2010/main">
                <a:solidFill>
                  <a:srgbClr val="FFFFFF"/>
                </a:solidFill>
              </a14:hiddenFill>
            </a:ext>
          </a:extLst>
        </p:spPr>
      </p:pic>
      <p:sp>
        <p:nvSpPr>
          <p:cNvPr id="12" name="Tekstvak 11">
            <a:extLst>
              <a:ext uri="{FF2B5EF4-FFF2-40B4-BE49-F238E27FC236}">
                <a16:creationId xmlns:a16="http://schemas.microsoft.com/office/drawing/2014/main" id="{6A989207-18B4-4193-B155-614870559394}"/>
              </a:ext>
            </a:extLst>
          </p:cNvPr>
          <p:cNvSpPr txBox="1"/>
          <p:nvPr/>
        </p:nvSpPr>
        <p:spPr>
          <a:xfrm>
            <a:off x="553324" y="5873057"/>
            <a:ext cx="5268636" cy="707886"/>
          </a:xfrm>
          <a:prstGeom prst="rect">
            <a:avLst/>
          </a:prstGeom>
          <a:noFill/>
          <a:ln>
            <a:solidFill>
              <a:srgbClr val="7030A0"/>
            </a:solidFill>
          </a:ln>
        </p:spPr>
        <p:txBody>
          <a:bodyPr wrap="square" rtlCol="0">
            <a:spAutoFit/>
          </a:bodyPr>
          <a:lstStyle/>
          <a:p>
            <a:r>
              <a:rPr lang="nl-NL" sz="2000" b="1" dirty="0">
                <a:sym typeface="Wingdings" panose="05000000000000000000" pitchFamily="2" charset="2"/>
              </a:rPr>
              <a:t>Kortom: </a:t>
            </a:r>
            <a:r>
              <a:rPr lang="nl-NL" sz="2000" dirty="0">
                <a:sym typeface="Wingdings" panose="05000000000000000000" pitchFamily="2" charset="2"/>
              </a:rPr>
              <a:t>vaardigheden die je de rest van je leven met je meedraagt!</a:t>
            </a:r>
            <a:endParaRPr lang="nl-NL" sz="1600" dirty="0">
              <a:sym typeface="Wingdings" panose="05000000000000000000" pitchFamily="2" charset="2"/>
            </a:endParaRPr>
          </a:p>
        </p:txBody>
      </p:sp>
    </p:spTree>
    <p:extLst>
      <p:ext uri="{BB962C8B-B14F-4D97-AF65-F5344CB8AC3E}">
        <p14:creationId xmlns:p14="http://schemas.microsoft.com/office/powerpoint/2010/main" val="9784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71C5F8F2-AA40-3A4B-87E9-C2AA960E6B4C}"/>
              </a:ext>
            </a:extLst>
          </p:cNvPr>
          <p:cNvPicPr>
            <a:picLocks noChangeAspect="1"/>
          </p:cNvPicPr>
          <p:nvPr/>
        </p:nvPicPr>
        <p:blipFill>
          <a:blip r:embed="rId2"/>
          <a:stretch>
            <a:fillRect/>
          </a:stretch>
        </p:blipFill>
        <p:spPr>
          <a:xfrm>
            <a:off x="-1" y="0"/>
            <a:ext cx="12191701" cy="6857999"/>
          </a:xfrm>
          <a:prstGeom prst="rect">
            <a:avLst/>
          </a:prstGeom>
        </p:spPr>
      </p:pic>
      <p:sp>
        <p:nvSpPr>
          <p:cNvPr id="7" name="Titel 1">
            <a:extLst>
              <a:ext uri="{FF2B5EF4-FFF2-40B4-BE49-F238E27FC236}">
                <a16:creationId xmlns:a16="http://schemas.microsoft.com/office/drawing/2014/main" id="{D6F857CA-F895-F948-8D82-EDD06E99A54B}"/>
              </a:ext>
            </a:extLst>
          </p:cNvPr>
          <p:cNvSpPr>
            <a:spLocks noGrp="1"/>
          </p:cNvSpPr>
          <p:nvPr>
            <p:ph type="title"/>
          </p:nvPr>
        </p:nvSpPr>
        <p:spPr>
          <a:xfrm>
            <a:off x="1605257" y="4157286"/>
            <a:ext cx="8981483" cy="994172"/>
          </a:xfrm>
        </p:spPr>
        <p:txBody>
          <a:bodyPr>
            <a:noAutofit/>
          </a:bodyPr>
          <a:lstStyle/>
          <a:p>
            <a:pPr algn="ctr"/>
            <a:br>
              <a:rPr lang="nl-NL" sz="4000" dirty="0">
                <a:latin typeface="DIN-Bold" pitchFamily="2" charset="0"/>
              </a:rPr>
            </a:br>
            <a:endParaRPr lang="nl-NL" sz="4000" i="1" dirty="0">
              <a:latin typeface="DIN-Bold" pitchFamily="2" charset="0"/>
            </a:endParaRPr>
          </a:p>
        </p:txBody>
      </p:sp>
      <p:sp>
        <p:nvSpPr>
          <p:cNvPr id="3" name="AutoShape 2" descr="data:image/jpeg;base64,/9j/4AAQSkZJRgABAQEAAAAAAAD/2wBDABALDA4MChAODQ4SERATGCgaGBYWGDEjJR0oOjM9PDkzODdASFxOQERXRTc4UG1RV19iZ2hnPk1xeXBkeFxlZ2P/2wBDARESEhgVGC8aGi9jQjhCY2NjY2NjY2NjY2NjY2NjY2NjY2NjY2NjY2NjY2NjY2NjY2NjY2NjY2NjY2NjY2NjY2P/wAARCAIbA8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qA2BSgnPFRE0BiOhrSxNycOccjikLA1GHJppNFguTA4PXilLVFnApQaAJg1ODVEDQCRSAlJPakyaQNTgQaAAE5qQE5FMApwFAEyvgYzTw1VhmnhiKloaZaBzSVEr5HJp++iwXHUU0sMUbwTgUrDHUUgNLQAUUUUAFQSAiUEAgHv2qeimnYTVyEHIAxzQ3HFSMQtRbiTimtRCUE0E0A5pgNIJ5FIQSATUqgZAqUAEAYFJuw7FQIQcEYpxUjkHmpZAAc1ESSeaE7hYejkdeak8wVXzilB7k0mguWAwNOqBTUqHjBoaAdSgUlFIZHMhYAjHHWqpGOKuuQFJqkSCSelNCYRttYEVYE4qtjApvOeKbVwJJ3D4IAqEMRTzyMGmEU0AEgngUgoApQDQIcBTgaaBTwBSAASalXPUU0KOKeAM8UDJEJBqSmoBinUmMKWkIyKiOQcEmkkBKQDQFAJwMZpAMLxSjOOaAAgHGRnFAAFFFABRRRQAEA0UUUAFFFFABRRRQAUUUUAFULnmY/hV+qt0h3BwBgjB+tVB2ZMldFUikp+KTFbGQ3FPjALAMMg0mKUDGCO1DGieQARkKAcDrVcAZGTgVbhAZSrEZPNQyoFY4AAGBUJ9BtdR8BCnGcVM8wAOCDjrVIgg4pOaHFN3BNpWJZJAEIPJPOf6VBSmkNUlYTdx648s5654IpmBQc4xSYphclVwEwAAc9cdqdIxZcjJA4BPeoo8iQAAEnjmpCDu2k856VDKWomCRmo8HPPQVcSLjJOBVe4IXIXHuam5ViE8mnA0wcijNMCTNOU1DmnA0gLKqWGRSsAq8sM4/KmoSBx0qOUnnNIYx3JzVeQ5p7NyaiJzVIkYWxURY08qTTCppgxhJpAaCMGkxQIcTTSDS4NNINACEGkwacMjrTsCgBgFLjFOxSYoASkCkmngU8KaB2I9oAppqYqSMYpDETRcLEQpcU8REdjShDQAzFJmpilRlSDQAgNKOaMYpM0AOzijJpuaKAHZpQaQDNKFJNADgTTgCRUkcOTUoUDjNK47CkHFIBRmgGgQuCKTNOzmkIoAXIxThUdOBoAkBxSgiosmlBNAyXIpwNQg0/OKQEoanBs1CDT1OaAJgadjPNMGakQ0hgAMcUEGgYBzUoAKk0rhYiCk0AEGnBsHkUjPnpTAUEg88U8PjGaiDUFqVguWAwNFVQ5ApwkNFguWCQKYZAOBUW8njNBBPShILgzEnnoaMHOaMlRg0BqYhDxSA0E5PHekKkdRimA8NUgaoACegp4cAe4pNDRK+GB9RUJUE0pcnODUbEjmkgYrKBxmljXIOaiByakU9skUwJSAMVImCMYqEuCBnqKepJ5GRSAlqKVyjAg5HpUgJxzTSAwyTwKEMrs5YkkkewpmM9KmMZZzgfjULjaSO4oQgIxTaC2Rik5pgGaAMg05FJPAp+wjjFAERFGMU9hzmggYouFhgJB5p4NMxTgaAJRyAKkC1HGcEZqwoweKTYAmcU6gnAqMkkHBo3GPLAUxsMRioyxzilDYINFhXHoDnB4AqXIqPdnBoBI7E0MY+imgknmnUgCiiigAooooAKCQBmmgk9RgUyTPBppASgg0U2MEjJp1IAooooAKCAQQehoooAjkhVgMYBFMNspOQSM1PRTTaE0mQC1UHJJI7iopoShyMkY6ntVykYAjB5BoUmmJpWM/JByCaUsWABJ4qxNCSQyD2IAqB0KHBB56H1rRNMhpoaeaTFLijFWIaRSEU80mKAGkUhFOIpppAAJVgR1FSBiXzUY4OakjHzcgZNSxosxNkgE8Uk9sXbIpYjGBknJH5UGVi5ABIHcCs+poVpVCkBR2xxUBBB5FTu0jOAABimPjIBGKpCIxSg4NOIABpmec0AWYjnGTTJQCSRUIfHGaC+aVh3EKZOTxS+UCKUNmnA0XCwz7OMZqN7ckcCrasCMUE5ouwsUDasaYbZwcAE1pDBp+0hQTjntRdisZBhYcEGmlCOoNaxUE5IqKRRyMCncLGdsBHFIVIq15IzkZFDQkDODTuKxWC5PIp4hBHJxUgQipUiJNDY0iAQVLHbk1aWAnBxxUoQqAKlsaRAlr8pJAFILUg8iryDApJFBGQcGldhYoPEBxgZqLywTVwoT0JJ71A4wxA6CncLEMiAdKhK4FWSc0wgEYpphYqlcnFJ5dTkAUhIp3FYgK4NLtqUgGkwKLisRgU4Zp2AKM4oAkDEADNIWzURaqGr30lpb5iGWP6GjYZsEEdBRnFOBoIBNFxCA04Gm4Box6GgB4ANLtIPFMBIPNPDCgYoUml2kU4PUgYEc1Nx2ItpFGalAGCKjZSDmi4WAGpFPIqMAipAM0MRN0AI5BpQSDmmxkjjqKkIyePyoGOAzQQVzzxQnBwaWQZpAMfk8UwqT0p56Yo5xnNMCPBB560vAHNITg0wtQApFOBxURajdmmIlBANKHwagLUBjRYdy7kMoJqJzUQkNBYk0kgHhiDxQZCeCKjzQcEZ70xEiOBkGgkCoQ2KcGFIdyVTk5NKwBBqIMBTg2RigBNpzxTlAzzSginqVAwcUrgOCg1IFC1GHA46CkZwRweMUAPeQYwOKSNuQM8VESSM0gJHIosBbOKqyLg59acrkmhyccnNCAiCA5NAXJpc4pVpgSRJknIwBTpFCjNCHAAolORgUuoyuTyaQkUpzzUbZzTEBNOFIqkmpQoOKAHRjNT42jNNjXHJpJXBOAeB1pbjAsKaGqMtk0Amiwh5waAC3QU4ITyRipFGAOMUXAaqHqTgUFDwByD1NSUUXGIFxS0UhO0E0gFpCwFM5cEg4x0FRElTggg+lNICfcacCSMmoTjAwefSpIzkUMBzAkcHFIFGOeaWikAoophOASTTVcU7AS0UgIPSikAtFJRQAEgUgYE4zSkZpuwE80AOyM0tMC4Oc06gBaY6Bxg/ge4p1FAFJ0KMRnOO9MNWpowQWHXjNQmF84AzxnIPFaqSsZtNMiIoNPRVJwSR6YpWj/u5NO5NiI001I6FSAe4zTMDIz070XCwojJQueAOme9M3YzipJSzYy3HpUW3J4qW7lpWHKxA64pyTkMMnj0qFjgY/Cmg4pWHcsmQsc55qN2y1RhsDNIDk0rDuOLDGKYWpxUYyTUTdcCmIC1G6gRMVzTQpBpgODVIGpgUUoApASg08NmoQp7U4A5wBU2HckPrmnBiai5Jxg5qQISAScUwHg5HNIVBOKeIiI89RTDwcCkAKgBpxCjjOaaTgUEDbz1PSgBpCA5xQHC9BSEAUnBNFgJ43J6CplUt1wCe9QxrgZz0qYMQtJjJBHjnOQPUUydONynAHJpcljjoB2p+AUIxnIPBppgUy5AIA61VkPNWOc4Pao5gDgADNMVysTioy1PcYNREUxCFqaTQahnuIbdczSKgx3PJ+gpgTZoJrO/tix27jP7Ywc0RazaSyFBJj0JougNEnNV7u7itIvMmJA6AAZJNIJxNAZLch8ZAPbNc2LpWkmN5mRyNqqTwDnsByT6GhsDYOu23llgG9sisO8vWu3aRmyMYCg4FU5TIjAOCpHIBHrTUlxIGeMOFOdvQH64qG2B6UKMZNKqk08KVNVcLEeKQ08jnkUBQRmi4WIzk0ZxSkYNNpoQ8NinB6hNGcUWC5YD1IHB6iqYYinBzSsO5dBBFSjAqiJCKcJTSsO5eBWnhhkYOaoCWpUnAxQ0CZbcjORxQrjBzUAmUikMgzwaVguSuRnNNLZGKgMhORmkDmmkFyUkGmEA0Bs0ZFAhpBFJTiCelIMg8imAhyaTOKfjA5FIRmgBobFKGpNtGAKYDg1OyajBqRCACSKTGgCgmmkYNSAjGQCDShQTzyKVwsRZzQGINWDGCuFGDUJjIouFgD5o3kGgJkUbSDQAFzQGFLsOM00oR0NAEoanBqrjINSK3tk0NBclQEHOaRmJJBpu8k00tQA8jApuSDQDmmlgTQBKH5GTT3OQMHOarZpQxFKwXJQME5pCgJznApAwPU0pYDpzQBIsQPQ08QkHJNRCQ544qTzjijUZI3CkZ5xVYkk896eZCRxUbEk0ITACnoACDjmmDGOuTRkimBP5nqaUyHHHFQDJ5pxApWGPEpzjNPRsnk1X2kng5pxUqBk9aLICzQQCMGqyyFaUzk0WAsAimuiuPmHToar+aSKDKcjJNFgDkMQeop2/bQAJGHODimSRkGmIf5pzkE0/zx3H4iqxODijNFkFx5YknnjtQGxUeaM0AWEkIp+/J46VUBIPBqRCSaTQXLYORSEgc5qIMSMU8AkjNIZIDkZopAMDFFAC0UlFAC0UhIHUiigAIBGCMijGOBRRQBDJDuwFAA7nvSCKQdxj0NT0oNO7FZFOcMoAIBB6EUggBUEkAntViUDAJAJB4zUYO5iCCCeM07uwrK5WIwSOwpgHJ56VJIArEAk471C7bR7mqAZLgHrmos0OxJpuT1oAfupQwBzUYNA5pASFyTkmm7hmmkGgKScAZoAlEhIxmkzmnLGalSIHrxSvYdiAA5p6IWPFWEgBOCKlWAA4BJzSbCxHFAc5OMYqQIAeAKsCLCgA1G6BQeeRSuOwhIVegJ7nFQMSx9BSlzjBPFAYE5yKaQhxJCgZ4PaoyMnNPLDPHJphPOQaEDGkkHNNZsgD0FPODScCmIi2seQKkCE4pQanjBYgUmxpDY1IHIqQkgegFSIpIPOKCo6E9PWi4CQ5IyafJKFBABJA9OKhkn4wnGO9RhztIJ60JA2MbOSTxmmiIMc55pzY9MGgEAEk9uKoSZFJAQazdUvbbToSzuGfsg6k1qTzrFC0khAVQSSewrjdQ1KOW5XUba0227AxGVow+40PRAVxrd6ZPM3DYxIAIBHsMDnrgVShb7VdtJesAGB+8xByBwMdetTae6W16JyfIiclQ7YJUH0AH4A1JrV5aXd2pi3YRNpIxhzknOcAnPuAam47GdshVEy7eYc7gQMAdsdzSZjyCseAAMgHIJ9qtRm2n02bfKsdwh3IGHLjHQH19BTi1zZ3EcYgjlYgEB045HXGeuPWkFiCGeVWJjmaKIkgBece2BSQswugyygOTnewHFSX2yW7UgxRhgN4iztU9xjAqsDuby1AIyTwOSPei4WLF5PFKkI80uFAzkcg98H0pkawSREtCVcKMMpJBPqevoeKuS3MhRQYIYZAMEooLFR0OD0PYHvWSWYZGSOecmncVrHqgxR1NNXNOyRTGBx3FNyACKkwCuT1qIgZ6ZoAaxBFQnINSEU0jJ5poTGk0Zo2jPFLtFO4hMigYpdvpxSbD25ouAU4ZpuCD0NOGaAAE0oJpBml5oAcGNG40gFOANAACacCc0AGpAQOopXGkKFz3wacEIPJoBA5FAYGkMcABQQAaQk0nUUAISaTJp20nNMOQaYgOc0bSRSggjmnBhRcdhgUjqKeoIFNLGnbsikA8gbcgUA4qMMaUA0ATowzzUpiDDOetU9xBqUTkDGaVh3HmPbgjnPakABPIxTTKTQGyaNQJioK4FRlOOTg9qcGOKCQQSSOKEwIQBkg0EBSe2akBA5IpCQQSaLisQkEck4FN3YqRiMAVA3BOKaBjt5FJuphNGadhEgalDCos5pwBNFgJdwoBpgFOpDHBqXdTRzSUAPDYNBbJzmmE0maAHg04GowaUNQBKDThgkZNRBgKXdk0hkwxkEcU84YAHtUIY08NQMJEAHBqAjBqRmJODTDihEsQGl4NOQgHOM07AJ6YouFhAzDgCnlzggjNMPByKXORzQMiYGmg1ISDxUZFNCYE5NBOKacikzTEPBp6nFRAmnAn0NIZbiYZ5qUEdQRVEMQehqQMSKTQXLYIPQ0uQKqhiO+KXcaLBcmLgUwuSeDimEk0BWJ4FFgJFBY5Jp+DxSRqVHNOyCcAikMKCccnGKY7FSMEYpmd3BNOwDhKDnNOVgcYPJ7UxYwcnPNKFKnOMigBzqHUgHFRmFgwZX+uaUSHBJHHYUqyliR0NF7BYrygqSGAOehHeoHgLjINW5yVALAHPSog/y54AppuwrK5RaAg4xTDEwOMVcck896b5uCMnPrRdhZFMISaeEOeAasPKnYVAXJNO9xDtgHBpRheBUe4nqaUEk0WAkBJNTIMmoUGKlVsVLGiwoqeMgdTVUNmpYzmpYy0KrXCHAweO9PMoUYFRM28Gi4FZge9JjFSEAjk1GSBVITDOKTdTC1IWp2ESFqbmmZpQaYEq8mpo2xgjtUKkAVYhK55OKljRIJcDJHTtTZZQwOAQSMUhG9iFyT69qRoWUjHJNCSE2yICsvVdXa0ZYLWMT3LnAXP3TWlfw3a2rtahPOAyA5ABrjtWvLm0uVlbyYtQTIcqpywPQjqMVTasJJlK+u9Tv7xRK2Z/uhYsAZ9OOMmrdvc6tp4MXmhpUAJgOSwJIyKylF1PMXiy7KDJkEdhk49wO1WoIGvJJJ5JFV4gXfcxy+BngjueAAMcVFxnYaFrov4pY7iNIZkXLHoK5+81TULXbAs0Do7gh0AAOD6dsEckVQnmF2ZZYj9lt1jBkGBlhnvjqTnoaFNvdyPBHI0yyN+6iI8sg4OGY9Mg+nBoQ7mbctJczPM4ALMWdgOBk9cdhVqCzgXDtKsitGThkIAJBA4ByTnp0poZbpiksccZjB3sSSSB2BJ5PUcdRTbAxtHJGWjiMpALMWAAHPUHHbvRYCOxilFyJBEpMbAgOcAHGRn0Ga0I7oSuUntGFzgsTECDKexJ64FZrXEYlkAUFHQKUUEAEdCM8nHByetW0njOniGVjbzW3Q4JMgJBI64BHqaALVnez2NpdqLSM5A3liDtB4OQO5qkklssFw0oBlcYjUEgISRyAOeB6mrFzq8DWBtJIpGIbBK4UEDpyBk1mvFKyeeqBYiQAoPQ44GDyTimFx0TyAkCR1VAQWHBx6YyCc+lNjuZIAwUJlhyWUEjjHGenWj7NIYVmYgBiQATycdSB6cgVAEZgSCMD8zSsB6qGPXGKXBPOaiDEU4NTsFyUHAxmmlSTxUe40ociizC6Hldoz2pjKCM0FwykEGmgnGKaTC6ARA9CaDGRTgwAxRuNGoaDQMdaUECkJyc0U7CuOBBp6jI4xUdOBApNAmOK5oKjAIFAY0Bjg80aj0DAxTcYpxxijIpoGIDTc0pAxnrmkwKBDgacGFMCknilKleooAlDgjoKAQTUQJpQxFKw7k+QBSEAjORUPmGl30WC4pGTxTcNjOKTcc1KjAgg0AMGaUMQORSkgHgUoOQQTRcBhIPQYoDEUpOOophIJ4oAcWzRmkPSmZIpiJAwFPD4qAk0oJpWHctq5IyDTSxPOahDGnhqVguKzEjAzTCxAwAadkGjg0wIyxPU03INTBAaTygTRcLDAoNOVRnGOKUIo4Oc+tPAA6E0NhYQRA89KRlC5A5qYkEYphxnIpJgyHBJ6GnBTnkGpAadgjByPYUwGBTnoadsJ7VLGQTyAPapCAeBxSbHYqGI00xkVdOCKYQCcYyTQmFioVIpMGrTphcgcioic007iehFg0oBp+KXFOwrgikmpgoUcnmoQSKkDZXFJoaYpAycikdFKjBINOKnywScmowSTzSGKIHxlSDmgxyADIFWI2AAGaVmGODRcLFYqygbhjNA5NSykGMYPeohknABJ9BQthNgVzSCOnBH9KQkg4PUUwuGxRwc0woB0IpxJNBBHUU7BcTaKcCAKSiiwri5NGTSUoGTgDmmIBSgZOKkWElcnIPpmnbENTdDsxpGzGSCT2FSgACq8jZc8YA4FIZcLgHila4x80pyApPvSRuEBJBLH1NRo5UcAEnqSKkjQkZOM0MAJLHJoKkAZ4zTZGKnBBApEckgA0ATJkU8sMHPfiow5HBOTimhxkg9D0osO4rNxgDNRgEAknHalyDnJ4qNmBGAMAdKEhN2CUlmwTkAcVEc4xTiaAhbnGB61WwhjnCkk8npVcnJq5cBSoCA571TKkHGOaSdwaGk0KMk04ISeBUixEDocmm2FiMgg0CrDW5Ckkj1FVyCOxFK9wtYeCM1IDUAyDTgxoaHcnDU/zMCqpY0FjSsFycyZ5JpQ+BVcEk0u40WC5KXzTCc0gBNPCnoaEIiJNN5NWBFkjJFOEAJwDmncdisAT0FPVTjIBq2kKjJwSQMnHWuau/EUn2kzWRMluu0bXjICgggk9DSuFjdCknGKlAxWZod3calc3NzuBtRhQoBwXA5xW6RGEzgA+pouFiNCUGDwDyRUisWJI5Pao5GD9GwB3NMjcrkjnBxRuGw3VIRPYSgs4IBI2uVOR2zXmVzNuuiXYykAgE4I74ye4FehavcypYTtGcuBgALk1wl0sM0qC1tpAVX5mbneRyST0GPQYoa0E3cgt5Y7a3JcN5sgPlsTwo5BBA659arxSiKTLh5IjwVDEbhjgZHpU140J2CGNgNgUsxJ3YPUDtnnio5ZUU/KkZLAAgDAQjoRg9eOtFgEWGQvsVGZ+uwgkKOuT7Yq/avaxPCZ5G8wSBgBHhSMjGehI+hrPnvrmVldpiXUYDDg4+o60w3EhVQZCSpyD3HsD6UaIDSuDZPcu7RyRB5ckJkkgjng9PXA7U2WzjMZuLa1lktVwCQSTnnJPbBxVZNRZCSsUYYjAYZBBwRnr78+tKNTkWwFl5MYTO4lQQSe2Tmi4Fa5wZjJCmxDjAByR7UwuWAzyfUnNAb5skDOeh6U0mk2BLIgUj95GRgEBcnGeo6dRSSQsgDl9wYZBwcE98E8EjvTSwJJAxnsDwKDKSACSQBgAnIH0ouA5ZQsTK0YJbgMScr9B0qUGH7OQ077s8IIwAT6k5qoSegPFKcHkUIZ6kKWkAPXFFWSLS0lFAC0UUUwCiiigAooFFAC0tJSgGkAUCgKTSlSKLjsJmg0uDSYpiDmkyaWjGTmgABIp4fjGc0wqSOhoCjpzmkMeGBpw5zjk1EFI6A04ZB5BpAOIIOSBSkArTd5IxSBsUajHYAFM4FGTSEk0wuPByeTQcjpTAcU4knGaVguN5NKATSgmimIcBkUAE0gOKcGxSGgAHTFO2gUFhjtmjdk46UagBABAoA44FISM09CCDjnFFwGlDgnjjtSDlakLqB8xAyccnGaUKGGKVwsRjFPIHGCKY6kHnmkp2uF7CkdwaAKSgUCF3GgUAZNPKqMHOfage4gOCDTjyc9BSgqRgDn1pm4jqKAQ8DBqhJr9lASrGUMMg5jNWJiWhcDqRxyR/LmuJ1Izx6gY2ySxJJJJJ49Tik0Ujox4piBO6H6YNA8U23XyJK5ASyGJ3BI2sF5PY+vvVmJBLI4YkARCQYJJJJAweeBzSsFzqB4ptCuGilqwNXsTg+eK4hn225kAyRjIJPBOcjr7VbtGQyjMYBMYYAEkEnqDn2p7A1c7kEMAQcggEH1Bpa5+x1WSFgHMnl4PyE5GccYPUVpQa5A2RLE8ZAySMEUKQuVl4gg4IpM1ICksQkXOGAIJBBwfUUymncTVhwc7cZoBptAosFyQNgYpyYc4zg1GASakVWDA4IxSaSBNsR0KkZwQehFIGIPFTuAy4JxzTCoTnOQeMGhPQLDkbd1yD2prAMpJHIGeKaGyeKdEeSOoPWjYY0EADgZqQkFcMOD39KjdShxnIPSgSYXBHFAhhABIByOxpKccGkxVITQAEnA608YTOcEkce1MLbQRjk0wZ6mkxpEgdgCAetG4oOOpH5UgIByeaUjdjnBoAQ5IznmojnNS7HI4pvlEnAHNK4CAdxU0bFSM81HsYDkGlCktg8UMETOd6nuKiVcEgACpAQFIJpo45zmi4MY2QSDTDnrUz4YA9PeoiKEwaGmmkU40BgvbJp3FYAhYEjGBTg3GMEkDtTS5JyBihcmkxrQUMCScUwkZJwATQSQaCQASTkkdqLA2DOE4ABPrUZlJNRFiTTSTTSC5YExOBT2eLPJzxVQMQeKeELc0rBcUYJqeONTlmAxUewKASeaACeh49KGCHttzhQMU5VHUgUkfykEjPsafgs2M4pDHoqk5AGKUoAeQMelRggYAJNPDDJB6j1NLUBzqFj4AJ7YqmSQTmrhbam5iFUDJYnAArIuddtEyIo2l9zgCqV3sJ2RbD84q1FOoHC9BgkVzM+tzvkRiOIH+6Mmsq51Ca7jAW6kMgJIXd1I45FNxfULo7W+uJFRBAY4wzgSO5xtXuR6noMVw3i02wugYpXlZ2ycgBMD0IrNl1G+YAmQlVJBJ7HuKhFxJNcxl9jEEMSwxnA6ZoSSC50Gl+IoNK3RoJLuPaFDcR4I7AfzNaVp4lnngMktvHyTt2k4x71xRnBYDy4wAcgAdvT3qyLm6NuYxGSFxlgMFR1FCSuJtnVNrVyVIQxoMYyBk/magkv7pzlp5PwOB+QrJtr2OUIpJV2GAuSTx6ntVrdWiSexLuOlIkUhySD1yTWNOxMjoZGcsflU559Oa0rne0LBB8xHHOKyAky9IiSoPJAJzUyBCSpLCokcgg8HHOD6VAQu0FcknrSySyOcO2SOMUwlhkHJyelRctDCSCD6UEgmkJGPb0pBjGaQBnnntS7ix5NNJzRg44oAfkUmQOcUhHOMn60HNABuNGcik6mlPGBQAAU7OAQMcimkmkJNAHqwcKM5GAOc9KCQRkDGfyrn5b2eTP7wgEYIHApolmdQDISBwAT0q7CudASACSQAOuTTscZrm95UEFgQOo9fxpyXEiMcMQCMYBosB0QPfqKWsBLto1Ajd1A7DkH3wasQTzuxfzWAAx8wBBHuPX3o2BI16ATWaL6Zck+W44AABHNSx6jHnEwMZ/MUXCxeBpQQarx3du5wsy5zjBOD+tTAgjIwQe4pAO4pQKYWA5JApd2ehoAcSRSg03ORzSFgOvFA7jiTnIozmmeYvqMUhmjBxuFFguS5xShqYCCMhgRTGkReSQPagVywGpS+ccDiqYuFBIyaDcKOckn2FFguXC4x3BpSwIGDyPWqBuyOgH1JppuZPaizHdGiSCOQDUYUseMCqRuZCMZAqIuzEkknNNJibRf4JwCCfY0oUms9SQcjIqdJ3BweabTQJoubOOTg/pSrGDkE4NQC5B6ggd6cJ0YcHB9+KnUehLsxnkGhVBOKTzUAByKTeNxIIA9SaV2FkURq9pucN5gC5wcA7uccAGkk1e3VsKHkGMlgMY9sGsTABIGPQVFIdgJBAPH0pXZVkdFHqsD53ZGMYGCSeTRcanCsQMbZd8gdip9SD+lc9G37osCQTnJ6YPaq6SlmiySefXP60XYJI3ZdTmFuZEPY9Rg1lx3tw7gSjCk8gEjj86R5S0GCeoP8zTZHLEHOCAOQOuBSuFiSG9c3CKUQBWGME5HoRzWsmqzHJEo2g9WXJP5cCsbJZiUABAxnH+FXolzaMWAGAeAODjnvQM1ItVLMA4UjHB6En88U261VEjxEMSnGA65GD16GsS2uS92yNjAyQMDjil1OQqAIwC5I+gHqaE3sJpG5a6mJ1w0eHGSSMAHp0JOc8g4qRdStypJLDBIxjJP0wa5aCWdGIYgZGCVyMg49uR0qRQnm+YQdzEjGM07sLI6mC/gnlEaCQMc43KQOBmrZxjIPNcxZamIJUZoiQARgHnoR0xV0+IFK5jsmJyQV8wU0xNW2NpT/ADNLjPWsH/hITnH2QfjL/gKjk8QTkERpGmcYJySuOo9DQ2CTN+ZQIWJ6YrjdU/5DI9iR3z0+pq4+uXb8eYO4B8sAk1TkYvKXY7yRncSckn6/zpXGkZg4s5v+ugq1HkTqSSA0YGc4BI7e9TZwCPLBB7ACmk5xiMEqSR6A9KLgUpChs2KjBBUEk5yecn+XFXbYATIP+mQP6GkTIUAwgg8ngYz7CpQ7KwIjAOMAgdB6UmxosAYwR2ApSwGShZCCehPqf6Y4pgnDYLxkEnHAwfbigyxuAAG54yRx9TSsyro7OMAKoHIwAPypXUEEgg9uK5m71uSfS5Io1aCYgLuyeB3I4znFGhasLKyFpcLIxUkq3YAnIz3yDmqINPVNTi06MGXcC4IQgZGQMgEVJpOp2+pxlogwK43o3Vc1h+LHN1bQyWwiljjy0jI2WSqHhG+jttUMcrECddoOTjOcjNV0JO9PHIx9KoatqZsIwIQsk5wREzY+XOCSewFPubyOGVIJCFMyOQxIAUADJJJ9xXEXt/K0Xk3HlykAsxcDOCAAM9CQM9McGpZVzpdR8Sx2uI1TNwrgOrHC4ABJBptp4ljuJEjmiMTMQMknABJAFca1zIWEpJLkAgSDJye4OcnoME1JFqLW0kZjX548kEtlQTkAjAHTg5PcClewjuX1e1gMoumEMkZIK5ySOoAI4JIrA/4Sm4gMuG8x2JK5xsT2wK52WWRgMyFywJJY9STzz3JwDURJAOASRxjGcUN3EdXaeKrqe+VZVi2yYGOgT3rqbaWO5DGE7lU43dj9D3ryqGQI4LAnBBIGOntnvWhbarLG1utv+58vI3J1bJAJJPGQMAUJtDPS2QrzjIxnIplSW+5YVV38wgAFj1PHX8aVwQMgDFUmKxCSScimHOeQalIxSUwIwTUisRRxRmkwuPDnAFKCC2c9Ki3KDgkA8cZ9elQXF1FBgtIoAGSM5J9AAOaLDuaBOFJPTHPFQM4DgZGSOnes261yCO3fyw7HGAwwADWbbavHEHDRyQlicOCDu9zwDg+pzzRZhdHRkkmkzVBdVtBGCZGJ7/KSf5CnHVbLGfNP/fBosxXLwpSAB14NZraxZr0aRvYIf64qGTXowuUgkJ/2iAP0zRZsLo1TgdBUZ64IwfQ1gS6zeS5xIIweyDB/Pk1SLkkkkknkknJNWovqJtHW4I68UmSOlc1Ff3MWAsz4HYnI/I1YXW5x96ONvcZH8jScWK6NyisEa3c5yVix6YIpw12bvDH+tFmF0bRUHqBSbF9BWQNdP8VuPwYj+YqX+3IcZ8mTPcZGKLMLo09o7AUo4GKxv7dO7JgGPZqin1ud+IlWIfTJ/M8UWbC6N12AGWIUepOB+tQi6tQwBuoR/wACFcvJLJK2ZHLn1Yk1GSafJ5hzHXi9slGftURwP7wNV5dXtYycSF/9wE1zBY0hamoIXMzdl14LxBET7vWbPqN1PndKQPReBVPNITTSSE22PLkjBJNG4moyaM1VhBMWMR2MFbHBPaseSABRIclCcZAwfy+la+abIgkA3AnByMHFS1cadihEoiXdFOApONrAnnHB45Jz+FUZUZJjGxAx1PUH3rVNojAjIVwMgrwRzwSP0qlNDuuRG74IABZjwT68dalrQpMW1u44HZiAWKgAqMA9OPr71cXU45cLtfJGMYGCfSs6SApIomzGG6HHHHHSmkmByUkGRwDnkg9P0qVdBZMvyCOMJPDGRkj5VOARyTnFWre6FzuCqQFxknpn0FZElyzuCZCQBwCOCfQj0qQPcz4AGUbIAGADj1xVJ66A1obBYbSQQcdeazJJZEYyYAIPKjqT2NItpMVPIKk52gkc++atxwIsOGUAkcnHOfrTabFojPKhlDouAxKkkZOahkjkXJYEDoD3Jq/BtaF4skDOAT1+tQAoGCZDBcjJPPPU1LSGmUgrE4ABzTSD6dOtSgEkBTjngUIOSScEcYIzU2KIiMDnGTTQSDUoQtnaCSBk8dvWmEANjOQKVgDcaAQOtJg0h7YNKwDuKCcUmacHBjIIIOc5pgNNIDkgdKCMGjqcYoA6+KeNjhQGI7A8/lUgdBIBNHtA6jOCPwrN0dZV1GLEUch5JDnAIAxnPqDXTRSC5LCMQTtjLEnlccHOeoxVXBIzXuUY4SNQBwO+feonLA4YFR2BGPateOPJACAsRjapyCeenrUgicEMQMk7SjcgHPIOegz70XSCzZk24Rsl2CBRkknk1ZMsaKABkHrtOcfWrBikneNWjJRTnK4ByO3sB+tNdHyA0HOTkEAHAyMe9Ju40rECTQtkYAwOmMUrvETguuR27UpiMOCkUhhODINoJU56j2FTyCIKQYMgAE4GM89jigdylIkbAFSAfY9fwprKAwIdyCcEgjNWZEjaTzEjBOMBSMA5/rnvT7ZYWYpNahXJHAJxgjjnPFFxWuVmjaPGJyOfXj+dOHmgAiZwcZxjirTwAqAWUE5GGI4AqA2svBQoVxzg9PzoTCyHxzuMIZnY+nAGcdP0pBcEvggEfXkfWoTbEAEXIIzyoOD+n+NP8iNnBMkioPvdyOO3rzTTE0mWgeMkEex60ueMmqQSAOSJJGwAcg4+uT9atJcEAhASCckuQcjpiquKw/NApvmxnGRtBBwQSc/WnLPAigu4AJxlh/P/AOtRfyCw7HBORTSTUD3sYfZDIpJPJIJGMZ9KGnkZMswAODjGPy4yKLhYn+poDgGqwkkHB289Cc8fnRNOIo0ZsZfoACSfwovcVrFsuKaWBqoJyQSMk46YpPPbGf5Ci6CzLYYjoTShvqDVQTlwCh69ARwD0wT9aRbsGRo8fMp6GndBZl8OB0AzShwMg8+lUhcgKCSCScYB6emc1DPqkcGQQGIPRSCfeloGprFwQOMe+eaxNcumWVYlkbBABAPueoqA6xPLIBCFRQc5IyTVG7M08gkkZmPcgAZx04AqWUiYNIzDEhwM9ec03940qAElSCCCP1zSCUrzgk4yeCMU2EzyyElCqAYBweTSKLoXy7cFiMBgCT0APFVpWjiYFTuUHIK8j/69PIKqY2DEMMnAJHUZFV5DtY7TIAeQBGRjuOf06UrXC497iNkKYkIPHAwarzSySnIDxrkDGeccdu56+1Jc3PlNtBBIHPOTzg+mKgF2zKAAKeiBs21YhQVAxjIyOfxqzFcSNhR5YBBBAHXj61mC7jVIVUjcwGcngDHfng9OKmW6jgjSSc4JHIHPOOQKTBMtiALMZVUZbqMnBqK5iLb5GYgYAIGSAB6DGc81GdWtxEr8kkkFeMjHc1BLfR3WAkhjOOFYcE89T60kFxBOVOAhV+cljkYx61MjeZHlpACe56fTIqqVZQcggtwFJ4GPapgF8k4IABzwPzNMYpWWIBowHQcgAk5/GoxcyOwMcagEgEknIPualLhIwvI4OCO/9KV8bSCTnA6YyQe340WAhe4YK+QBjI3A5HsaQXShCSADjt0IpyIki4UjBGTgdR/Q0CAKCCMqDkYPce/9PelYBomBySQBxx35GMinMSUABO0EEYIHT0NOECEZYjgcHqB/hUUiMCWUhojySDnHqQf6UASOS5JJyeh9xTVGwfKSM+ho24QEOMEcHPX6U5YicYIIPfNIZLbEeUAScqSP6j+YpzEowznBNQkNEwyR0zkYOe1O8/BAcAA4yc557UDJkcfMMZJHTHanZCgAADHAwO1QhgGyMkkf5xQ7gDqPw7UATuQYmIPQZpwIA9+1VS4KEAnkY471YHQccEd6AHTY8okgcAnJxWXDdx29xFcxYSdCDgjI6YyM8dPUVcvi/wBicAgDHzEDJA9vxxWBkeWQflGevJyewpq5DL+oajJfyhriUsACEJwSCTkiqkcsZDI0ZbOACScDnk46+tV3cPjjBHXHT8PSl80CMgc5OenT3z60EkrsCww4OAMYHT25ppYjHqOp9aiyMYPXNGCwJGTj0otcCfeQBkAD2OaAwwcHBB4yeoqE8g4PB6AdaaXIIyAQOg9aLAWMrzgA89SOaehAUkKBnPfr6iqwbCg5yTzj0pQ+BySRSsB1MXiiWK+Ekaj7MoCCHJwFAGMe4qz4f1e4uNVy0pYzEgoW/UDGOAMAA1yQYDODgg5yetWtNlkh1CB7fO9ZAQAMj3ODTV7jueok5GegHUmoJLmCLO+RQR1AOT+QrCluZJSS8hYDJwTwPwqsZwACCSCMggVokJs25NWhUHbHIfTOBWXda3OBmNRGPzPNZYv97EbWUjnBHIHY8Z9DUM0/moQrKMnBUkAjnP19OadkLUt3GoTsS7z5LcheTg44JA9KhSdmYkjcDzgngfjVIykqQTyeAQMD6f40F5lAI9iQOcd6B2LcswcBQpJY4x3Prx34HFMklIARgAM5GcEj1B7VWaUsokJyVI5xzjoefpUTkZIBweoJGM/jQ2CRrxXAcBcEEDjOOfcU4kZrOtrhAAHGSOh64/GrfnIVDBgQRkEHIIppkNakpfA4FMLGovPQjOcDOOeMmgOCcA5qhEmaAaZmjNAD89aTNNJozQA7JpM0hOKaTTAfn0pCTTc07cP7tIAzQTimFjSZzTEOLCkJpKCQKVxik0hNGcimkYpgKTSZoJpM0CFzQDSEgDJIAqvLcGGTBG4NjGBjHt70m7DSuWc0Zpox0zRuBXIIx1znii4rFa9SRlEiEArwSOCQevNZSsA5LZPrjmteaVDGwBBIB4ByT+FYwAZyScAeh4qJdy0XgqzxbSpABwsjyH9B/SgWMQiAaTnOQRgD6GqRAB6kgd6ckhIA6D0FRzeQ7F+K2jedmUBVUYGD19/apYIDBMdqDYRjdnJH1FQW04DgHAAHJHerqyBlyDx6mtE00S7jxgAAcAUjMFUknAHWoZLlEAwQxPTBqvLdllK4zkU3JLQSTEmeN3fA5JAJ74qGby2wcbccHHf3pgbDA5IJHc5ApjOSc+2PwrJu5aQ9QqHGTz3FR5AJCjI7mmk56HFABB5FSMUEjIOSPT1ojIzhhkHoe4PrSk004PB607gSyRbCAoBPXORz71XkADEEZ96nVskKQGHqf5UxwCxJOMHgUwREcE8AAUmBSnPIpAOcUgFAJ6GkJxUgRSuSSCOvuKQIHc4BAA707Bc147+aAExybSwIJAGeeuD26fWoYJ5ra5EkMpSQgjcCRwRyOevHFOFrsgduGOR90kkZ7YHoQaltLUSg7n2sASAvUj19+alBqXLXVbqHB83BGCBgEDFWTrsr5MoJbBBZSRk5zkjpVOLTZMgMCwB5II/Xn1qSSyhKgI5jbP8AEc8fSrsmF2XRrSOAXaQFRgEAHI5PJzU8WpK8eRMAcklWOD+VUI7ONAGKAggEFieT7D3p4tod2UjBxyCWJAPuPrRZBdmkJ2aMSJJnzBghRgcdQfXimGeQhlViQT0JByBzWcYlguCQxCsQcAkDHp6GpDlEIjIXJzkYOAKVguXWJOAARzzg4/T86SSKQKUWSQMeik8HnPIqtGxUZIJ2g5I5z3FOF7INwJyD1yMn8+oNMZMRIHCnAJGQATjHsaljWTlFIB4Jwe4BzUIv2YAeWgCj7wTJP19u9QyX4JAWSNiSDkE5GP6UtR6GgLcIoLbzglSQQNx46Cmx2wD8hiScgE4wOxx35qo19KQY2Pyk5xgHJPv2ppvHLLmRhg5BB4z6UahoXvsqkklBzk4zgrz7cUhtSI1dAQCceuD6EVSa5kyA8hwTwDyQPoOtAlYIAJCI+xJIH5daFcWhaJwSrqQTnoOD9DSgRl0En7sPnl+duPUD36VUDuAwEhAPAIPBqNvM2nJOMcgnJPpQBpPHGI5JEkDADII5yfqOeeSKhI2OpD7wCCGB6jGee2R/OqqMGB5IOQBgYJNMfzVIEJJGckMMcHjGe/rQkBbE6mSWSQgEDCAHJJ9cdsflVdp8PlipLAgDAHfnH+FQRnzWG9gzKDkgZAHpVeRxBqdmoOVYEHdk4BGMH6YFMRdEyAgnAIJGQOD/APX7UCcMzKinnkDsD2/Cqtte/bYCG2qRnKjPGDwcU5LiNJVtkJDsCfXOPX8jRcCaFzuKlgSQNw7Ag+3rTpGGflkwc87Mkk47nH4VSuJ4om5n5LAOoGCvHXntRJKkdxHGZCMjgt1BzgAnp070AWwJACRNu2k5DDJ/l1qlfQSgtMxjYAgZUEEjsSMVBDdCO0vBuzmQgDucjAOabeai0ojEZUsMg4GSTjA60XsDJFUxCKQn7xyQOwqUTDcWIAABJP071n+aUUKzZYdQDnHsPwqGW6Lhkxwwxz1FJu7GrJFi41JjjySVHOcgZNPt9QuXjaMKHBHJxgj1OazQATknAqzDLsiZVJAJBJAzx2H50WEmaTXcaNsYyDA4IJwfyPNRG4gmKFyxIJAZicrWa0skhwTkDuRilCE5OaQXuWr2KNABEBhsEk8n14NU0iZlJAJCjJI5AHvUySMgAY8dh7U4yBl4BwDkYHencCEAAEOCCOAc4x+FSIfNxG0hCk5OBQZC5JYlgfX+tG0EYXAA5AoAbJEqkgEEA8N0yKBED0kB59OKQAjhsY9CaGBxlAABwTnigC7kzqFaQIVAAOTg/kOKalyYMRuAcHqD1FVAxAJB3Y608SggAkZJwQRyKRVzS8+NwBvUe5OM+mD6frSsgwWUqR1OCOfYVWiEBOQMHg9zkjnjt71KCjEqCCcYzyc/4UmNBFIpIGDkHnnNWdwKYUAMTnj9M1nPFOsh8sCQYzyeSPTHcjmkM0iAAh09NwIz6/hTBuxPG0hkcByAGKgHp+OecUIxWUgsFzkgKDg+uPao7OUlZmY5AJJ79RVeNg90ME4Y4PIBx/Kiwrlx8tIWRSCSMqByc9x70/ygpAkWTIOQWBwfwpDACSFkOQMYPNRkzqwDfMoOM/3setIdxxZVOVCjuBg5HrTy4cDIAJ55AABpoIYkiIgDqMZA+naoHYGQFXIHGc9j+FAXLaFcgcqD0OTg/T0oPJwCSBk4zgn8exqONgZSC4DqMjJPv04p5BA2pICRxtPY98Ciw0ycZU5zgEcHIBB9cj8qUyhSc5UAZIyCB7+4phw0eGIOeMAHr9KAqhcKASeCCSR9D7UAPknBjKNgowIII61iXMPksU5IOCCRxWrKVDKoAAIOCe/t+pqKZ4N5WY5AGCSM9fT6Z/CgTVzIRdxABHXv/jT5LeRFBI4OWHuM4z+dXpGtlmAWItk8NkDOPf6dj1qxcRxvFkGMKvBJOQASCeOSD/LNAkjEKgEg5yDzmnAkAgEgHg4PWpJEXGADkEkE8ZHaonJA4BC9sj3oJsOKsY2xltoySBkAf0pXcGPakZUMc9Sc44xjpQ7qFCoSBg5PQnjpgcVGDiMDg85GRyD9fT2pgBBwSBwDz7UHjBwPoaTIBHAII5GMfrShgeg6UgHKxBwCTxWtpFqZJRKU3KpHAIzntWSGG4Ejj0FWY72RYyFlZew2kg4zk/yFCavdgzoxfLJM8S8Op4GeGH1/Pio5CSQVO0g8DGQfbjmszTJIkLySyAFRgbiST+Hcc4q2JRMrFA4KkAkjBJPT6CrTuKxYWaPGTkZJyW4GfemXKRyKCUBPOCBznHY1DHC7qrMAoY8Fhzz6+h9qke2mCkCQZHIBBwT61Vx2KUm2IEMQGxjgEhv8D0qMTh1MYJOcY2j+lMni3yne5jOQCMZGT2x27cGp7OxYSSmQAmIgHBGBwD+eCKXUBjkEYQkg8ZxjI9COxBqEksgLE5GQc+orSmgDAMSBKxAHuewJ7j1/SqkEQDyxk/OBuAI5I5zg+nfPcGhghLZhvAIzViRgpPTHBAPHtVViFI2g8jOMY4yeaaHBk+ckADjjpnvQnYGrlkMP4upPHPSrEQAGRzVPdHgMAW7Ek4/SrcAkA+6QAe+Bn0xmmmJomAzQSBTjIobJiIAGM5Byfpmn4DIT5ZUAZO44x/jTuKzICRRnFSGWFXAZCBjk5NPiiEikqFAGeuTn3p3QWZXLZoyKsi3UkkknsABgk0vkR9wR2xn9aLoLMqEjtRkmrYtYyCeSeuM9qPIjGMggkcfX8aLoLMqYJpOgq4IY0A3DJPXcelDRxREMQBz3OR9cUrhYpE0Zq4s0IGBsB6lsAVFLLCVzkMScEZ/Xii4rEGRTc1YeS2aMDfnB6AYP8qztQlQFBECF6nJ5BB4Ipt6BYtAFs4BP0FL5bgZ2nBrOgdmctCWQE55fJwO2O/PNaBuSQQpIIAyM5OaSbY7IjuCiIRKduRkZHPHcD2NZwJklLEtwPvEZx3PBxTZXkilJkYOWOSAeue3tVcSEZC5GTkY7enNQ2xpGpGkSgmE5DAgsWzj/AOvWfPugfb5hJB5AyACD6UxRIyAKQAT09/eiRWA+ZwwyAMnn/wDVQ3dBbUjMjbi2Tk8k+vekHQknPOSPWkIJ6cUgBA64qRjzgdSMelISO1Nz2IzSgmgB4kPIAI9+9PEsioQDgEcjPWot2B1yT+lJuJPApASAkAcZOacSWBGce1QhiTSk4NADy2MAA00knIyaQn9OlIDxweT1pgO2nIIpxAA5zn0phagE4pAPAJOAKUqc4zzSKcYx3604E9Rx6UAABAwAASetKVBbBPIOMkcUBiCcAY9alUgoeMeuaadwIXUAYVTnsfWiOM+WzFTjoT3qyFjZQCSecgjg49KJWVFMaglDj6/jTArzEbQRkcAAEHmiEFwSTxxk4qZXJUqZCVxgADOcenpTI/M2sgIUEZJx1H1oAfGMK4YDJOCB7f8A16dFMYJEkDgMpAOBzjHSo0IHJJPGCPSpMBWB3Dggg47+lQBNc6hPcyLIcAg5woABPr78dc0sWoztIsjnKLkBAAT06+3OKgOGfOAGyTwAATn0pFUDLKCeecnGD7+v0p3AttqswkIySMYCcAYA7/jzUv8AapNlIRgMBtBIGSSOuM8VmsDIBuYnnJBPbv1qFwUJHbrjOaEwNWw1CXncwbIwFYDBOOc++MYrRjnDYyACQeCcfrnNYumXZgkIbAUnJJGcEdx3z2rX+0xSKZPMVicEgHBA9h/OquCB2Yy4iMZJ5Kk8g9+vtVlXwSARjBPT2rCuLiMXTyRggsowpBBU5xnB4Jx0xWgLy2eMbZCrYGWIPJxycds+nai6CxaaYhiEIwTyAOnHemyNGyjgDvkDH4VQ1CWMCEQzEkHccDH4ep4q2hEMQklAKKcngHj259xxRcodEVdiEJABIPfBFSSIhVWYnD9AAOemayRejyZSkYDtNvABxkE5Ix6cY61PNqaNJlYwADwOwx0wetFxXRbWcAkE5OSASOSBj2/ClLMV4AIJGcDkj8qy7u+kn24JXaCAQcnB96fBflWy/IAxj17ZHHHrRcRoKkagnaUc8huoPtjimmUrEcgZBOACeP8A63eqhv0xnEgKjA6DPpVI39ycoWyCCDwCQD79e9Fxtm9G0jgEyDcBuAGcGkt7xFa5EpDCHAB8wDdkepB78ZrG/tGcwCJDtVQFJ7njHJqqSpAAG0jpilcVzR06+JurgyRNIHy5CtjaBnJ6YPHfApmqXKTXUT28ZBQchiCCTyOgHaqIcqSUJBIIJBwSDwR9CKYcE5HBp3C4+AmIg4AIIIyeMfSpIJHS/SdufnySPQ9f0JqMMOh7U4SBeBjii4El3unuGk2gA4GVzzjvz602QO4Tcxwg2gE9BnPHpzTDLznBAxilD7lwCATxU3YEbLzycEd8UBSCCDkg0u4nhjT1AHQgZouBEGJI3AjHTIpxUHkjp6mnPzxkgH0NMCAAkZIFAC7AQcAHHYGgEAYJIJHIpFIbJ8wAjkDBJP5DH51JFFHM4E0oiBH38E4/AUwGFARkHn3pMlV+9n2xRKFSVkSTeAcBsEbh64PIpASep4NAChgcBhTw4UgAH25ppXORnn1o2FuFUHHJJPIoAVpjnAwAO1N809Djk0gt5GYADJJ6ZA/nR9mmYnbHnBwACDTsA8SkEHAJBpssokJJGD7cUr208UYeSMoM4OeMVAcgUAyaIAMMEAHg5zx+VaccQY/K0ZOcZAB596yYnCg5zngg4449a1NLxPG0ZIBHIAABJHp60noUiQWpYYQRnHOAMDB/r70oWZOO/fGKspEBK4AILHIw+cHPYdcHvUZURzFSTiQZA64PTP40rjI4y+8kBgeAOxyewov41aO4LAkoUIyTxkAED0z3q7bL84BHIH9KincE3QMYO0oDkkhs4/LGaG7Ba5gAEEhSSG557fWmjKsOhwfwNbUlpFJJLEsYUxoCGU4BJGeR3xVOO2GSJFxtQkMuOT700xNWIXu3+0F1JAAwAemPSpDeNJjgDBzkc4pn2USAZcIx5xgkHPvTPIlQkAZA5pi1LxkDFQvQjkn1zTJAEVirAAgHkcZ7gHtVMF1cggjAyc+lKBI7quRhiAD174pDuXLFRPeSnkFQMA9OT6VccKZHHlxkb1Xkc4IGefzx6Uy1t47aXEQJaRclmIwMHpjFWHCCR0KknzFXcTjJIByR7enek2NIqy8IsgkEY3FSBkjGTgj06AcdabPOIVLE5IGAAcg/564p98VGmDaCB5pAycngnn8etZU025cMcngd8ULUG7C3Epdgc46MQCevqPTjHFAvGAJYlj0wRwQeucVWJJGRikII4yOKLE3J3nw4JA6AkADBPX3zT/OLKSzDLc/Ljg9s1UAJ65xSnNAXHlyxJckg8nHU04ktEQFGAQSxPPTpUJOD1zTS3qaAJ5EKKDgLuGQOuQT29R05phHltwQccZHI+tSSXTy2qRuxYoQFJwcAdh6c1Ep4IJ6j160CAEZGaQgDpSZAGTQD64xQAoYZwcc+lAIzxmlBA5HB9aUDJBBx60ASBipGRgEdexra0IAxXBZgcEZU5zjFYpIIxzn1xTldoycE9OoOKSdmB0s18IEEckWQSAMHlgTnPB6CqlzqZWIMmY2boGwSB3PuPTNY/mbuwHAHB6YpCS3UEkcDJptjLRlkuFJckqOQCeBx1x60+K8NuWIUMHUKQ/OCCSCO56kYNVVY4AIBx6dcemfSpklQFDjGDk8d8dqEwLttPJ5m54zISeWGSQOOB2HTtiprmdZgJlCiWJgIwBkuT1GOpBFUJLvzQQUBQ8kEnk9qck8QJkmHmynggjBHcYPbnHTmrunsBGWQrvfAQckDrk/54FRAbWO8EEnJ5zgdhmpPm8543kRVjG8ZIwc9OvUjJpschY5zkEgEjr9BSGCgE5BIPOSO/wDjVmO4lVSEJJI43cEHrgelR26xkk5AO7GCe3tUgaRJW2KGIOeM/KOnJ7enqaAFJyC4ISRQCABwR3/n+PFTRTybFDAYJwASQCfXPrjtUAAnIOQ5UgFAMAH2/wAeaikUKoAyc9m5wSc0wLJh8yMFCoGSSu4kj147CpbZZvMRFIXJAyASR759O+KpxMFkVGwQDgEk5x6elXC5jbaoBXJGSQcj27UCLpEhClZQWycqUwQAcZJ9TwaiLStL5YdOCcgDoeualWUKQACCMAAjPJ6YFAVWXAIIIyTyOfp+NAhjNsXJYZJxgcnp04p8RV42ZgwPIAyeBQGRMDg4GRgYPvg/Wo2lkDDYFKqQSy9SOvIJpXAFEchKs4YdSPT05FRmCJyNofJ53DuM46GlWYO7KWwAcgAY7+tAlwTkgAdOM+tO4WHC0gDENv4OACcc/XFILSHgAMSffp+lIHGOHyQOp7n/AAokeRSpYAjIABHJB75HHrTuwsgWC2aQx7WBAJOT6day9RWYTANEoVBuDRAkEZ6kk8c/Skurl4LiUxSAHOAcA8cdjVaS4kuN8lxOWkAAC4wCM89OBgHNS30CwJcGOXzI4wCCCMEnaSeB9CfxpJZZ5pnkckSt8xyMEjHYfSo45WQOEJ+cbWGBgj0/+vRcTvKR5jFioADnrgdAfelcLEUrFmyQCcZyKaCQAR2ocg4IHbk0gbC9jmgBwYikLFsZJ49+lIDnk0FaQATmkBJ7ikIIGMZpBmmBICADg0biQM5qM0bqVgHHHcYpD1pCcigHJpgO68AUYx1HNJnA4pAaAA4Bx0zS0EYHNIDjBzQA8cmlBAGMc+tMzgUZPX0oAkHQ54pwJxg1GDmng88nI96QDwSSAMVOFOMggjOCBUUeCSCM59KsyTBohHgbRyTzQgICdhHQn2okyCOAPfOabI4bGBtAHpmmEHAycDrRcCYzrgKUAHGcDrj3p0YBjLMTgZ+QHGQO1QA7ScYPoSKlUx+WSxJfGAAOM+pNCYCAnjBA54xRyT1x6g01WJyAc4pwHuSMYB9KADI6EAj2NKCCeMqCMDngU6NIxktyO4H9aAm9/lwB0HOKQWEJOMH5iSACT1qJlCqQRkk5GeMe1OkUlcE4IPTGfwpLgAAPgZIx9D9KEBEvHJyPcU/cAQQCR796hySODTgxHBGcUwJXkJc7gcjsetPEo9RgdieagYkkHPPvTGbp6gYJoAuhgVzkAVGZMgckCq+/5cYyT3pQCQOeAaAJw2R15PpRkAdTzTBg5GOnfNAIJwAAPU0XEO3EAYB5NN3Ekg8fQU4cHBIB7UuccnpnAI70XGMIcE9SOxo3E9Tg9qfuBIAGT7GgAEjgZouA3cwODSkHAJBAPINL5iqwBXOO5q15MkkQkWMlB360XHZsqAgnOce4FOAU4OQf0zSnAOCMEdRSHA5IGKLiAgZzgUhIwMYpwXcRwQPenbFBwQMUXAg35OOvtViOE4ywH0zzUWBGN2Oew9fepYIJJcliQD3xyaLXGtQdABwCCOhpmAe5pwkaJzFJ8w7EjnFMkAVsjkHkZpDaHBCeC2Rn04qYWkhj3QurAKWIB5GOTxVYMSc45qdMqc79hxjg4OD+tNMm1yAqyOVZCD3GOaQja3OR7GpXHXaSffNRlSWyMAnrnrRdBYV5dygMeF6Zx/Om7xjAAIFKVB6gGjZGhwzAH+7nmi6YJAGxzgYPSlJOMjBHvT1tg6koQcdAep+lRhQeASMe3A9qLoGmhQQRnOD6U8SFWGD78d6YVGeM8d6Amck84HHvQBZnnMyEEDLEEnPf6VUeMgZGRUnIAYHB6EGlOGBUEYI6+lMZXCjA6n1qWGXyyAMEE557GmuoQ5IGDyM88fSnRywk48ok9QM5yfT2ouCRfinI5BIyc571Fc6j5chQOwI6kdR+NMkUpgCMpuAIVic809EgkUGQR5PXJ5zSZaTehY0/UcuCSWA6gnJFX5IvNEpUgCQggnOBjHWso21sIzJC0YZOqg8/hmr63O5EjBy/I2jrwBkUmO1i0IyZ5JAQdyhQB1BAwarlU6NIQRxyg5Pp1qompiJSCCGIIG08A9jmmNdxmKNiWYqACTycdjTSYros7VVshiQORxjI/OpRErKASAWAIBIwcnAH1PPFViW3A4JA6GroiPkowABEgckkA4HehsViLyA4KeaCSMjI4OTjJ4z2qIWMbuGEgIU8MvAJ61a04idPMACkZUgDjAII9vXpTbKIoTGSPlHI6gduKLhYURqpQOQZNpAXPBGeT+eKkRVkySATkHKk4BHGOfQ1HeQFikmQAARj6nNTlRFGeAATk8+v1pFFPVISbJvKBwjghQMkg5zWW1rGIiWEgcgYKgEfj3rakMhUcFQCCT6gdvxqi6RoSu8AnBwSc4JwP8KE2S0mZUsQjJKyAgkkZBBx7j1qInPXgetWrwBpAQQUIIBxzweePrVJsg4/SnuS1ZjwMAnJA7e5phJIzmg8Dr0oRGdgqgknoBQITODyOvegEHqKnNnOEL7NwUZJUg4HrxzUOARx1IouNqwHH50gPbsaeiAjDA5+vFEcfzEFgAOpNFxCFT1z06U0jHBqQgqSAAc9Peja2OQAMdKLgRg04HFAUY5wOQB/jTTkdAaAJw/y4IB9wOe3+FJkE5ApsQLAlsgAZJH8qlD24wApGcZJJ4/+tSaGlcbuPsKUMWyc5xSyRKoLqxKkjAPJ9waaMDBGOeR7UWFaw8sQMEntx7UmSAQOR2oUBsEAE0EjJwDg9aWwDkcqMc5PA7809WB5OCaiBwTnv+dOGCc46UJ2BD5PLaVcnB2kdM4PapVUPGzGRFC4GCSMdgR6k1WJJkPHbA54+tSKQpyCSQOoHT6VaYxQH3Fc7SDjB4P/ANalKNwQ24kZODkkZxz70yTkkk8nkkUqkgHacE8HB/GmmA4OyNjJBHuRg05JpUJKuc4xyc8enNRtkgZ785o6DB5J7UXAkLg4LDJHcdR6VbFxC0UQYspzh8AEYz19zVLypMZ2nHGTkcZ/lTckjoQOxxii4mWUlAIG47c4I56f/Xq0t3CqjdG5YkZ+cjI79+tZwVsckAdvWpAC5IDgnGQD3obQJO1y4uoEEYjQEE4JJPFLd3pishJDgFiFAB5HB5H0xWdkoxDA5zgioZyOMj5uBnvj0obQXOgiMN1b4WSRnKAkmTJwBkk9cY71GFCEklggGRkZJ5z1H1rNtY/NkQA7QzBMg4AJBwD7VpNanZjMowP9dI+IwfQAj04poLlSe/IBRMEA8nHb2zTZ9TkdSiFQCOSox17c9PwqpKArYBBJAJIIIqAsTkHipb1AJGMkpLE5OMccVGRsOQc+4qQK+0yAEAEc9ge38qYWJPPIHakABzgggknoR2+tD4VQQQSe2KaGB6ZprkEdcmgBSc5IGB6UzqOKeCAMU0EA8jmmAoIJGOKUscdcimH7xoyefagBScikJwKCTSE4oAKOM0gOaUCgAJApAaD1ooAdmgHJzTRnvS5zQAuRQTTTmnDkUAIOacODmkxigE0APAwc0oPPQZpgJBpwPcCgCaMnBIA47mhnLHkkZ5NRK3BoZsgD0pAPLE8dqBzxUYYkU8GgB4U5xVm2hDAswJCkEgjgjuSf8KrBhzngds08zErtB4xihARAkEEE8VKHLAAAADsP61EWPAJoCnkggAD1/ShgSxsD3II9O9OA7A8HkZHSoQMDAB96lDDABJAPIB6Ck0A8sSoBwBnj1zSEAKQUJBHbpnsaaSzY3EMOgxg4oBBAwSRgg4HI/CgCocg8rgGjPap5UBxgNnpuPQ+wqGQAcDgdjTAVCobL5IAOAOue1MIycilALEDPWgjFACA1IrAZqIHsaeAM4HBPehgPJJ57+lIMgcjA9aQADJJPTinjDZOcE9z3oAaxBPynJoVgCcjNKAFbkZFNkbacLxQA8AknqOe9OGASecd+ahErAZwcevalE5VgSATRYLGkRG+CVB9Dir1tKQu0EY6YzWUCksQYMQAMYB71OiwB0cZJ6Hk4BpM2TIrpGWQswwCSo55OKjUgAhgPpU+ozlpQuACoBz1zkCqgYkmmjOVr6Em855PTikUlmxnA9aYQCaQHaScdBzQSG8SXK5GACMZ6e1bQvyAUkjjUYxuUE4HfisO0w12CBkAE49q0TG4YlCCG5wVyB9CCCKpSaTS6lcilZvoRXk8LsQseSFwGzjnPUeox2NRqRLEB3Xn3p8sBIC7gDnJycDNJFA8QJI4xjjn8cik3cErNoaQQcLgk8A+hqVLGZjkMp49SMH8qjCh3AbIOc5HWmwJKk486Z/LJwWUknHtSGl5F+exMVqCHJKnnI4xWfyHGc47nFWLeG6JdZp2EajO0Ekse2Ae1Rlck+gJ5z2pMGuthmCDnk4Oas20cEsXmTgF2ySSartG/BGPrmnCAhSRIUUnJUEge/fFCugitSwtvGATDIFABbJBIOPQgUkqgsHYAMQCVPY9DmlFvC1yjsrqjEHYDjBH9KkuoA13KysNmAemMHHSizNGk0Rx3C4O5QQOAEAJNNkUOpdIXjA6hscj1qewMMMjSGQEKOeOnvU+pTrPCk0RDIchiBg56jNBLWhk7sHrnPUUBQJO/rTjtPGBx+dMcgEHGcd881RmWYQglDsARgj5hxxVmOa3Q71MYA7gVUt2AUlxkE8Z7jvU0YiwdsYKMMH2PY4pM1TViW/njukSdSCFGCSCD1qhJ5bAEKCM4PHete2SKeEK8QKggbAcAn1J649h1zVe/QJIY1RFC5GFUAH3wKLNK4X1sQRbUdiIQF2k4x09s+lVbiQuwdcBjkYUEADgVo2CCVhGyjDEjaAec/rTdQsILK9MccuSowwyDtJ7fQ0JdRS6IpiyByHlBYDJwcYqAo0DZDFkPGev51fLxiYnyxkg5JOCc9/pUsL23klFBBYgkqCRwQQR7cUXY2lYsWV7HHCiMojiUYBJySc8k8VJeXiCJgJCpJKjGc8denbBrJnikUl2AAJz0I/nTRKBgMCcnAOMnOOlT1ITd7FvT55mHlwkKoJySMgH29TVuQyWbCS4KyRSnAlTjB9CD0qtGsaRCNTt4yCBnn6U28lzZCBpgEcA7sEkEH0HPAFVYtqyJ5NQhfAfzCgAztIyD/UVIby1aMhixQkDAyMjg5HsOQe9ZZFlkbZ5Wz3ERAH1z1qNopEwWIKsMgqQQcdvY+x5pWIu0bR1WAB8gkDGAe47+wrPeWSVnkjgKoSCFJycDnj8eapR5ku44h0ByQe+OcVpI0wjc+SSVIIHc/kaLWKSursy5mJIIJwMjB6gk5OaiJBI5GauamCJ4pDGYxKuCCMHI74rPIKkqQKaIaswYYbBq1AuAI1x5kvUnsPT8SKqHJOTWjpsDSgSBTxkZPAI9Rn0oYJXZdtrV1wRcsp6ghQQD/OqF3bmKUklQWJPyng47gdvpVwwCJZI3klQnDBhz0POMcd6q3MQkupAjkjOQT0560jSS0KwIBHHHHXqKUlASQSQP51eigEi4S13AD7xJBP45qCe2CKzRhgFOGVhyp/rTuZtNK5XGCBjOSeAOgqZbYsuRIoY9simRBSw3YCnJODyAOv8AQValMTxAKiAgZTAxikNRurlKOynuQxTaFUlRk4yRU0ekXZVmHl8AkqG5I9u1BlurRQI0BUkkNgnPPf0qwbzUUmSNY1YuAQqrkHPbPbFO40kUAuWWPIweTmpBAAC6uSM4HHQ+/tUm0QXG18Ekc45AJPT3FSRzsAUAC56ADk+mD0ouNJCC1cblcqImQEO2QAT0HrnPaljsLY4U3bFvVVGPw5qeUGdEEpxgZOB1NLHZwqQSXODmkNxuzOljFvMY95bGCGAxmmp8xOSAAMkkVra1HHLZRvFGFaI84GMg8HNZdqgLANyvUk9PpQQ1rYXdHyBk56HPaggqoIOQw4Iq+rWxGSIyBwcjiq98I0IEYwGwQAcjPtQ0NxsrlVjg5Unj1p4yQOccdqaCOpBHagkAcnvxTTIHFR1zzxSjBJJGdozj1qFzJnIBC9jjANSRMWkUYwSQAcYzTGkTi5lKgrCWA6YHAoMoY4nTyj2Ygjn61bVyshjSEkKCQc4BxUgJubdxNFsxyMnNIu2hmkkHBOMfrSloxkAk5GOe4zUUwEUhTIIHpxURcHHciixm1ZmlbxRykKwyAMkDqTU6WEBfB8zBqlIkdzaAoxEoIBYg5GByOO3NRi2lEKiO5k8wE5BJAA7YoSNE7FrUFjiuhGpICjkdwO344qnIA5GDkjPXvT7oBWSMymUqMyMck5J5GT1qMEA57dqNjN6skhJjmSQkkKwOAcE496utqDSxOGBGcklmyAOh4PJPas9QznIBwPbrRKpBHGAMsfb0ouwSJEzgE27FD0ODk+9MlixhkyynofT2q5FdBkJLAYxk4JH5dahdwbtgpBRwCDggH8DzSvqW0rFU5MZBIHIwM96jdSME4FXWiBHygD1GMn9aiKJgGbqeBgf1ppktFUKWyQRj0J5plXDbLtJQ5B6joR9armMlgvckAdqLiasPgtZpxlBx6ngU6SxnjBJQkDqRzWmkEbAAsQF4AzgY9aZOhtyChO08c84NFyraGNnPYU51UAFSTkc5GMH2q3cqksRmwAwOCAMZ9D9aonIzkfhQS1YMcGkIpwztNNznrTEJilB9DRinKmScAnAyBQAcEU2nFCACQfwHSmEYPFAxc0UnGKM0CFJzinAgUzoaXkUAOPBIxz60A0nNJk0AOzS59OKYDRknmgB2QOlHNJxSg0AOFOJ4wKaDQMZyaQDgcjHpSg4POaYMdu1OJOODQBIQCQCQMdCO9KFBOWGBnkinAkrgrwOMgfzphwuBzx15yPwpAIdwbqSRTgSpBwcH1qRUj8sMSeeARxUZUDBDMQeOe1MB+C/JIwD0AwBRuIYDnA9R0ojUkHaQARzk0hXcpG7A6n1NIBzgg8tkHkgHAB+lQSKckoPlHf2p8iRgAl2xjkHk/wCc1WJBPygge5ppAOLEgD06U4twcAE45JFRgjBBzke/FKDnJyfTiiwAMkknAweTjilORyMkevvT2OVAzkZ654zTkiIQkDJPGD2oAjBywGKkdCjYIJ5xn3pkagk7gRjoasHIUcgkjg9AaGBE5J4Hynoeeppy2h80BiCCMkjtTShJJGSMcD0q9ASYwXwD6jv7n3pXsVFJ7jN8S4jZSB0OAKc8FogIABYjOD1/CnO5ZiBHuC9cDk1HcywtGZApDkAA5z2/wpLU0dkiKJV+YBgSADgd/pSxECQjB5HfpVTJJyCQRTg8gIO41bRmnZGjeWgaNJhIAWGCp74HUGqRicLkAkYzleaDK7HLMSQMAk9KakrI5AJxnIppdCW7u44LkZHWmPwCCQM0552ckk4PqBiq7Ekkmm426gnc0tPtti+cSCXHAHYVJNiFSwJBHQA8GqtpemJRG43IOgzggexq1O8M6ARPyR90jBFQ01qWmmrIghikujlQMA9ScCrJtp4gXABHUbT0/CofPmtZBDDGCueAQcn3zVqe/ntZBGYEYEA8ng5oKS7lGRsxlwfnB6A4qxbxO8pKAkoeOQM+2TxVS6ARMgkBjkDv69altp5sB45CADyAcZ9jR0BOzsWr7NqpCgqWAJJ689cVUhhN1IVDFUUcmrGsSF0tpM5ByCfcYIqKwSZo3aJgCTkk9xS6A9WX101X6TMGCgA4yCR61SL7GZWHzKcEdjV8xTvboyzbDnBIJAJ7dKZeWRModMyO4C/KMkkck470LVjatqiK3laQFdgUdzUryf6VKFGVAB+hwMirFvpU6SIJysYYEkA5Ixg1HLFHGWKbiSeSx5/Sraa1Yk7ldLmNGYERgEEEE4x9R3pLufNrHGqKgJJIA546UsYD3AyDkd+MVsXWiRXVkJYWEcqLkhv4uCcZ9+2alJscnZHLHBHBOetNBJyCQT6dM1auNMu4LhYpYjGzDILdCPUEcEVVnH2a8KnEgQgkjjcOD+FOzRkK7HIHJI4Ap8csijABJ7DHWru0GMyRgEsM5IwTn8KQPJFEGMYJzgcY/OkaqJA15Lb24IUhmIIJ6Agg8juDyK14ZrfULcTHaGIAIJwVPpWNfF5b0KcAhRkYyBxk1DYrPKXht8kkbtoOCcY6ep9qtOyszN6PQ6Q3EGlWzzKFDgYGOSSewJ6e+O1c5F51287BCSwJLAYAOQeT0GcGtS0jWaOOW6BkCjEauCQBnBJGeSfT0HSpJGVA0SqAingDAAB9u31qrXJbKBUCNFlG4qByADzjnrVi3nSKBN2QW5+uafJBhgMkcZ564qJzGsYyoOMAEjpWTTW5smnsaBvI3je3YEsykqCOM4459awopC0+xhjaCSCO9asEg86LdHGz4xkHOPQ56VUurOSC9mLDALEgjByCcg8UJXCW6ElZHjHzGNlOcg4I9/cVQeXcwK8tyAWGAB6kepp1yhaQZGSO3eo4gBKFYZHfsRQJtvQlLOFBYxSDoAVA49MjBH51aZQtsQsZjbhiFbKkc/MD2PUEVHE4ClQg4ORxk59MVbkJu7YgAbhwTkAAEZ70rsdlYyI5dt0HzjJxn0zWknmknAOf72TjHv71HFpYdQDHIxIzuUgD8M1JLaz22QWcADO08HH+FNscbpalPUblpplDHcYwBn37imSEMASMnuRVbOWJPc1Zjjka3MgjYoCAWA4B7A0WM27tsIgpJLAkKMkdj7fnitBI5pwGJAXGADx+nYe1USoWEqTySM9iK0gQJATIxQjG1RyBQyoISd5IgiTRgqeFYjjI/wAOKplmiUggh2459ScVenCrpsqMWYhhgsc7TnHH1rMuWG4EDoAcep4zQhtWNC0vZnLokIJQEgKcnI7GmG/knmSaRFAb5CACASBnnPemRksVYR+YCMjBwc+9JeFswQucEksRnIHakDvbcfIFjncIAd4BIPYZ5pHYMwDqMKMDacDFQXDMFSRT8ygqahkkkdMZ68AAck0LULpaFy1lM0JBYgqSAeOR2zVkIEwVyoHOCRk/iAKq2ts8EJWUYLHO3PI47+/tViBAjZIJ5wcntQxpuxRWUXF0WYFifmJJxk44qUMVYYIwT1Izilk02WyDSAiWHIw47egI7GnRyx4xIhJ7Ef1FVa6ujNSs2mWioaISBsEHH59DioQCVdWuDkDIIOD7getT2pS8nEZHlwoC7kdcD+pyBVUqN2cZB68Z/wD1UmmtzRNMffTRppyRBzIZDwT7YJqpZSqMxsCSeR6H1rodJginYW0yiSFgfMX1GAAQexBPBFYracba8uI5JEUw5wu7JPHABAAzgjJoSdrkt2YBo9pUw5UkdyORTL94yUjjBAUAkentnv1zSpksRgAY645rTtbK0vGIkjJJAG5WIIOOMds4B4PWi1xyd1oYJYAgdQO1PjQynCkHBGa0JNAvPL8y3AmQ5wFOGIzwcHrkDsTVWBWhl2HKkZBUjByPUGk1YzS11LQmAcRkEnoOOKSWeN7dguGKkYGOQc9RUYlk3ZwDg8elMmvQkTRtGCXzgDggepoNW0kTGVmIKk56nBxUom2qQRyATgnI45qgoFxCnlE7gACB1B+npVmFIoYybhtikEEk84Pp6mnYSehn3EgdiTgFiSQB0zUAUkbgDgHGccZ9M1NlX4AJCnOOATnuf8KW4k3sgIARQQFHAFVYybH2bHy3GMjdkj8KsAhIXkQEEAkA464z+NVoiFPG5QTzgHH8qbJMzRuoYkkY4OAeRn+VKw02lYjWQtySST19zTywAz2A6UluY0k2khiQQRjIx6c9/cUsKhp1DHKg8++O340NE2uy9FZKVBkkJcjO1SAFzUE6taSoGYsrdCeCKnAjAdhHJhwQGznHNV75AlvFtcuQScEYwMdKRq0ktAAUsSGAHWlExecYyQvGT1xioo3UKSwAIHFRRSFXyTgE0mhXNMlTJGXJVec5+lWzdW4QBiCrDvg8dOazj5c8gSQEjBICnBzUjRxyCMNGCEGAASCB701ZLUepHKwjuiEIMbcAg8c9qgcEzAqpJyOAeT7Zov3VpECgAqMACmmQIoOSTkEjNBLLMc925kKgAKCSDkgnPQZPBp9mZp2McrZjwS7E5yMcDnpz6U9FLjeuGVhkHOD+PBzTsmCMlyM4JwOB9KVxpWtqVIwCxhY5DDIOemOlVp0KOc5xRHKzzgscHpwMAVeeITx8YBHUinewrXM84EeDxmozVi4i8sAE5NVqZLHAEkAdTVmMBQRGCT0JqCJC0qoDgscA1oiIwuI0AKYwWPJPvSY0rlZZyGxngUy4CuvmKADnnHQ0XO0SEpUO47SCaAemgw0AUUqKWZVBAJIAJ6DNMQqAFgCcZ71JsjJIDY9jWjPCtpbiO2HzOwVnIBJz6egqSHSYRjzWLnvg4FIdjLMGThTzjIBHWoipGQRyDjHpWvfWccEYmtxwpwQDnisyYhhkHBB/MUA1YhBopKeFBHPSmIQZpxNGCOMcj0pAM9ATQIBmlJOKTGSKXFAAtP6dOpoApeQKQEwG0EAnJHQf1qIEjr+FWSVYgKuCeCSOKjeDahIIJHUemfShMCMPgkHGD1xUoYYzwQD68iodpGAQQD37VIVBxggjuO1DAfgYJUkZHTqKWNgVwSSTwehpsR2kg8g/pUoWNiRgEjoDyD70gK1wMhSAQACDkYPWolQkHGMjtV8mPlVYRseAcjB9vWqkm8uSSA2cHpyaaAh24Ygg59KmQZyoGTjggd6MnJYYBAAyRzmgEKckkEelAAMKMMAcnkE/rUqIUYnJxkEEHIxUcijcTg5HenROCpBBwBnPcc0AOwCSQMY/zzSxuo4YEAcjJ4qGWQLIdhB56joagJOckk5oSAuRStJKAhAAySSP6etWnHAA4xWSrFWBBI9x2rTiaV0BkjYgjIZRkEfhQ1fYpNIQPlsMpOOcg4qhK5eQHPBPAHYVpxtHuBMsajOCWPI/D/Gs66EYu5QhBQMSCvTHtQlYcnfRDAT1HbrTwRjioycHINOBqiBwOAaCQRnuKbmpbdBLKFJwDyT3pp2C19CKowcnFbR0yFoiVZwwGRkgisq1tpJ5iqAZAySeAPqaG0x2a3GGpo9wBK5BUZBAzg08xCJiHUjBwQSPp+PUVZlRDCmwEA84HrSbshpXZZjJlt0YY3FQSD34pdpCfvAMDnByf506OMmFQBjAApRATkEnkEZ9Kg1Wxl3UpnjaQggKRggcY/x6VSVypIUkZ64JGa2pdOeKN4zhw4+QjqSBnkdiKxghEhVgQQeQRjFNGTTuPUlly8h2joCSfyFT2lyEfyySEbgEnof/AK9VpGBOB0HApp5PNME2nc6CJZGBjLHJ9BkD3Aq1bXBt7uFBgqwIJ7jBrHsp3eMAueOCAa0bZVZzNIeI+AB3PeiN7ltpo2JFcy+aCDHGGBBOCeQDVWWKOVyyyBc8lXBBH49KztV1KWARRRyFGxvYg8gdgDWrarObNZJnWSQruKqMEHGcdcE/lzW2j0Zkm1qh1lYRNLuLxsB2U5J+vtWm8UjKCoGcEFexB7Vzh1GHJJRo2Cg5GOpOMds46/QGqmpa3JJEsdu0kb5IkIODx0AINLRIG23qWtT11l0tbKPmRgCxOCFA/kawFLXU3zyEEjJY+g9BUBYsSSSSTkk06MlHV8EDOM/z/nWbd2C0NcRkII1JwoAGe4HrRLctBECThSQAAOfpSRqzMFzg9jnr7UapbFbZSxBI5Hc1NmmbJ6XRMjxuCykEkEkZAPIPasnT5GW6UqSCQRn0BHJpiOVAIJBHGQcVJZkpPuTAJ4GRnA71VzLc1pJS0mMgAjkHv+NEMwMruCewwoJJOOgAyTVaQBQCAMjpzxn6Vq6dAbaLAYiRySzA4x7D2BrRNPYTTW5VW9tJ5lhOUJOMsuOfTOeD25pskLwMQSWGTgnuP/rdKpahIsmtOwGcygH3IwD+ZrYlZIlMc4JHQMCMn0OT3Hf2qWroadmUHnYNFGsYAILEjqew5NWJW8y08xiQUHOTnj0pwiR5bi1DjLASQsSAAwHABPGDnFUpPMMLW7EK5AG09VPXBH6UlZIbbbGwTySMIoSATz78U4zhgROASDgE8lT9euKmihMBHkxrjGC5PJqc2pmaWOaKPGCRIDgg44PvUM1SMZ38liByckg5IwD0FTLcusJD4YMwJIABP5de1VJZMSbVAOcAk8ZPr9KUuDEEBJcEkk4wDnjHtRYm9tDZjvSCFSMsegwfbPp7ds1Jcy3E9mJWRQYiW+o4BHXvmqSShokkAZgD0U8g/TIqy7yJp88zRiNSMBCcgnIGTjuaGV0KV1aRugkiX5iQTj0xUmkgmOeMKSjcMACcDHekt5SYkIIAXIIJ5I9qszXccWjrHbrteRihIyM4OSeOpxgZNNJtXJbSdurMyWMpEEYYIPPqfepLXEsPlsSCh4IODj0zUO8uOTk96u2tm5UkDcCAcDkj61OrBWuR3jRwW0VvEc87ic56Z7/U5qnOSWPcE8VYuoSrEsCMDoR0qF1LKAQQeucdP/rU0D1JbNmAABx7EZou2DTgkkkDk1JFbyRqCYy2eQy4INWY9KkuCXciPI4A5OPftSsx9CKDy5GQSk7GHJXqfx7GrUjQRPDFbwiNSxYkHJYgcZJ5wCQcdKtafYQ2sofJYjpu5FGpW0aXMc8QCoylSo6A5ByB2yBVpWM27lUqCe4p0YAOSCadtBjHIDHnr26Y/rUoEakkYIwMDOT1p2TdwUmlYcLkQRtIRhVUkgc5GDkVSns1Nm86ErMFLmIAYB64HcYHrnNOvSWtZAvGVII9u9PSTLAg+49DVE2uVvDzkyXT7d5KgdcDBJJqZrNklEYBy2SgI5IB5GehxkenrS6UkdpcXiYbaSpTCknGCccA9M4rSE4bAaGTAwQXwnPTIyQaEk1qNNp6BpyNasSoDluCxJGB6D29z1rnLuQvrcobvcY/DIGK6VZyVBNtMAR1UAj9Ca5u+gYau8jK6RtIJMsCDjOTwabSSE7t3Oj1LS7KDNxbrIELYKbshSemDjOM1BHKUUCKMIAcgKe/ryKSDV4LgvEcgOCM5BP1IBz1rIv7qaC6xHKRHsBwMHJOe+Kl2buik7LU021MQRhWfyyeDjJJAPpWfLex31wZCuJQAoP94DoSPXHFZMshc5YknPc0+2gedwqdQc5HX8Kl2egJ9kXMyLJhWwD6jOKgv7Yx3LAPuOASDwRkA496urGycggOOPnXkH3H9aoXQmDkTZLk5J9c9xSSQ5PQqkFT3B/I0Drk8n1NSRsGBRuQeh7g+oqI5Bweop2JHBiKs2g3ybyNwUZx3J7VUzU1rKYpQQcA8H6Uhq19TWFxNsBWMZzggnp+VFzaRyqsrAxuThgvfPrUaF2UgMTk8Y6Y9aJ2Z7ZgJCpUHcQMkjuKS1Zq7WuZRUgnGSR6D9atWts08pckKoIJJ/pS7RFZFYiGkkIDlc5A9B7dM1o6cqoGU4JGKppoySuxjQOzEpLjsAQcVWnikIEbgEg5HOCP8RW2HRSASBntmqWpRgyAgYJFTYtoxZAQBjoeaYAMEZ69Ks3MRRfmBBxkZHUVS3E0Ih6EgLmRShO4YxjtitKSSbkAgD1A5NZcT7JVY5IB5A9O9XbpoY0BR9xYcAMcAep9PpQ0NOyKxIMhOSQD1PemyHccgHFN5JAyPSnSHAABJx14HWnYVya2nkT5FcgE54PQ0+4fKkGTJPvk0tpal8k2zzAEdGAAPcE0l4oQiMQRxHOTtcsfxNPl0uF3sVkO0g+netu1hWcoqFgxAJIQlemeT0FYg5JAz1rSgYOBHKZpYyBtgTI3kdz6ChJN6ibaWgX8C7FMEiyljgqpyVOcY4HIPbFVpLB4FDXLrDkEhSct+Q/qa2YpXtpBHcSRWcT4zDCA7gVj3VvN9qZJyy45BcEHB5Bx2yDVtJajTT33IYlKzqVIYA/Qmrm4gEAn0IA6ioI/LiyVBY5wGYcgetSIQzYLH6dqzaNEmhl0yeWBjknqKp5AGAOtaktrHOoCECUAhQTgE5zj8s1RNswlEZVgwGXGOV/D6UkmldkzTT1ICc0+IqJFLkhQQSVGTj2pZIigUkEAg9QRyOtRkmmQaN9fRyhTbknBB+YYII9aIjcXIdbiVkVhxnjnPYelZxUqSCCCOoPatCFy0ShiF9x3pN2KTu9S1ptoIZCzvuDDG3Bxj3qDVlhi2QxDBUkkY6DAxz3q1E6rgKSx78k1W1aItdRyN9xkA98g4IoTKaSWhlinkFQQRjIB5HansoASPaQQCT688j9KkaEupYjAUADjn2HFFzMgFTOvlwgYwW685OB0yO1T29vhQWBGOcYBHTIz1z9KQQq8jmUkZJwAfx9KLhYrCJiwGCCexqdICGYsD8oztI5PqAavWsAJGCCTyzEcAeg9/erbwqxzjBBBJx3qbjsYmC2M844xSSJgkA5HQHOc1buY/LkRFBweeSMnn2/rUTxHHIAPc00xWAMQcSqSOpFIfLBzjKZOBnkimKJAuSCQOnGRTWYt3BIGAAKBEjuGXAQAA8EdcU1ByRkY9Qc/hTADkkkgnp70+IdSQePfGfamBIYiGBBBVuwPJFPK7FGAcknAI5FBYEYAIB6D+f60bmwRkEkcelK4BuQqTtBJOCQMH61VQgFgQQpJGSOMZ7U8OQ2SScdDjrilkXIEmMDAIGeBTGIXKEHG4Hr/AJ9aCuSCGBIPGe49CKUKAwIJyQMgflTsKMMBz04oAgcnOQTlun0ppbavBIJyDVh0yMgE9iAOR+FVHOWOOnahCGk8ikzmg0gpgKalibKkEnA5AB496hPNKCQRg4oA14p40tCsMil8/wAagEDGSBxg9+tZTMZHMjHJJyTSFyQQTkGkpgODYBGKUHFRg08cigBc1PbMFmU+pxUApclcMOxBoGtzoI2JUD1GKlijEceFHuT3J9TVaxfzYw2QR0FWXcAH2qUrGu5malGVkEinAOQc9uOcU+3h3BAMEAZGPfmo7lTdK20EhOQB3JIH6AVdsVjt5RFJIcsBgsQBnuB6eoz1oavZErRstxrgY6VKBjsDSuu04IwaeqggkkAAZJJwAPU0F3KN/MVnXBx5UTSH6ngfoDWdcWsYsEkfcLjAJbOQc84I7YqzOTLb3E5BxL93I/gHA/MZNLcYmhIA4OcU3oiVq2c+RTe/NWWgJJAPIOMGi1tzNIQcgA4OBkihK5m9CzYCNIzIScscYx1x6VoRl3GQuwZ6kEAfh6/WmwfugAgAKgjAwcZHce2c+nNWY1LHcACSScjGQCeg9eD6+hrRKwm3sZGsRlZUbOQykZJznFbtjcM9ssinOcHFUNXh82yEig5jIwvcAAZye+KXRJd1qF/ukg0LRi6E+oXIgcvuABG4AgnPOCB71zMjF3LEAFiSQO2ea6PWYC9g5UZMR3D6dDXMmpk+g0OGCCScYFTRvH9mlR/Z4z7g4I/EHP4CoAeKBUgawlIhBYZwAQwPI471DLetcxyCQ5IAwce/T8sVC74tQMnJABpq4NsTgAknJq2JNkIztJAJA6n0qezOSaiV1FvIpzuJXAx2Gc0RPtzzjioLTs7l8AtcQgkcsOM9hya3FYhEbGc5BHr1Fc9p+XuwSc7QT/SuhIxEeQADu+nv+lWlZEyd2cvFKRciVgWIO4j1PX+ddXAwu4f3ttJGCBjzMDJx1wDkD3xWVYW0csRaVSWlJc54zzkVqWzlpQAARjqDnIxTSaQnqyKSKIQXTSNmMExlRycDABx34Oaz10+6EKN5ZVQgbc2BggdMHB6+1dNbLHBuFuoUuS5Y8kk9Tnt24HAqG9Quvlg5Y/MR1JHahpWKT1MJhIyqwIyQCQRwcimSyPbRtISASMBQOAOmTV1oCTUg0qO9jMcoKnGRIOo+o6EZrFas2bsjmFQPOAwOzPOODj2zUhRQpKZK5xknOK0BpbW0zK8iuAeGXuPcHpSXkAAEiADJCuAOuen45FXYyKtmzo+AQATjBGRmrV/OfsSxserdBwBiq0RKyAEEZ6ZqbVEBEZBwME1HUvZESKVi+p61Pp0RmuugKxKSAemSMDP4A1WiYmLb14JGe1XdIXMblsgSjnBwcdMVtGSaszJpp3RQYlbkny9iOcgdR+BrotOMYs4gWAZjt9yfT64qusGJDHMsnkAER+WoOB755qSNI95SHzGdQQoAAOcZwQDwep759KpU1e6YnNpWsSXenmUggbiCCR2NMikiTWbiVsLHbRBPYE8nHqeSMVctLkMJFmkLFRvJAHA9MDoRzwea515jPcTTYIWWQuB6Anj9KShd2G5WVy35o82URSyRRFhhTEGwT0A74qcTTxM4a5jAQkEm3OBjGehqokDm4jIBMbAMTg4yM4GauwGN7S5ExbaZCSQDkDIwQMc1LVm0i0k0mwhnlaUgyRSLyAUQqQeOoJ9DVi7ZRaZfkIQfXBzis64mmEq7ZpAWyQXAywyMEgj+lQzSzuFjeYkMQCAAAe/QdelSnrYbjpe5oRyicENGACM5Hr9aSGURRjYMuTyMHpUEDFQA4G0AgDI5qYMViTZjJJJ+lWZhekPaFmABIOfpg1TgbEaknsMk/Sprxz5UhJyQh47Diq1qAbaMkAnAqW7FJXJQ4ubny4LqRCFIYRqSCc9OKX+z492X+0ue5IVf5nNUdOybqXAJyTwAx7+gIrSCbcERAf8AbBB/M5qopNXYKTSsmQDT48kI1yPYIG/UGmQQxyKxkJkGSAWJ6A46VYk2GQEhTnsViP6AiqVsFKo/mEEE5A4GMntUzSWxcZNuz1FubREIZMgE8EHGD2warXZ8yMSHiRTtf39D/PPvVuSIFZCZCcj7p6fWqsbC5Xy2ADkbd3YjsT7j9ai9gaWxSJrT026itVwwIkcgAgdvr7ms94mRyGByDgkdM1ZsRGZiGUFsZQk4wRTZC0ZovcTz3ptzbjYMgHBz04OfQ+lRXaCWLBBBUnAPUHuDVm2lmZh8hVQOWZskn0A5pqxi8vnjQZLMACTgE455pdbo0a0MIqyEAgjIyMjGR60xh8x9+a9NXT7W60pbG6HmgAYIxlSO4Ncbr3h650rEmTLbdnC4K+xq2tDExBjqRn2q1HZzzxCRApBzgZwRg46VVFAODkZB9RSAuh2VQpJGADweCCODRJOBFJgcYxn3PH8s1DFKCqRsAdpOGJ4APOD7Z5/E0txJGVVUORuLHjjjgD8sn8aLdSru1iNJCvQ1esSsiOGJyMVUkngeMgWoRiOCGOAfpT7GPJM7SCONOpxkn2Ao3BOzNQRxqASSeADkng1LJFAscZUBSoPOOTVeOWBgCSSQAQhB4z+lStOAo6YAyc1KV3Y0bSVyneASRhVYZB6ms9rcqQPMjJPYHp+dXpGjupTiMqWOAqngVFqOnT6fKBIMo33XByD6jPY1VmQ7FMoVxuBGeh7GmgEnA65qUOxUggFT1FPActGFAyQQCSBkdMH3FIl6bEQbDAkA4PQ9DUgikcEpGSAQCRzgngCkO+B1yASeQDggj3qZFC3ADQl1Y52KxAP4/XFNJN6gXorJ0th5tlIWAJJknCjPsM5rNnIMhKoEH91SSBWmIV7afbr7vOSaqrFGXZnuIYACQAoLE4449q0aukkJMgt1fzAVEmQeqKSR9Kv5MaZaS7jBA8wtHg49AfcmnQNBFkRXt2M9fLhokKvkebfHcCAZQcA0JWVxN3ZbgQpCGVLewjPJmnO+Vqh1KOOeETpJPMyHEksuBkHpgdQAapIjLiVpFlDHAcHJJ9CO1X4JB0YAqwIIPcHqKmU2tLGkIrczQgABHboPSnjBIyO/pzTpojBI6AFgp49x2P5VESGIyQQOzcH8DTNnK2yJ9y7dvJyex6VYDx3CiOUEnAAcnkD0JHUdevNUfvsApOAOSRzViHBY5ZQFBIDdCR29zRe5ejWqM25Zi/ltxsyMDgDBqJcAgkZFXb6J5JTMi7lIGSoAwQMHgVRPHB61D0ZytWbRIZMngADrinJIzSAA8A9O1QirFohJLEew+tCV3YluyuaEDqoGAabqU4e3iC5DK2QehHFAAHJ4GM1SvCTPj0AGKpxSQlNt2EEwJG8ZIAGehq5FPAcbywBIOcdxj+VZuc1IsgXHBJxjJqGkyk7G0W3yErwoPBzkH3pAgY5JAJGOuR+FUbKc7fLJAOcj/CroBJGCBms2rMpaonjARQABknoO9SFiDgE+vXrUOQtMdzjIIz796RQkvlK5LHnOcdvSopmjYHaMHHUd6bK5bOQAR0yOlRHAPXBHXHemiGyHdhBjnI5IJ/I0HkAkcdOOtT25LQkEgr6Y5qMxbcAHIz0PXFVdEjYmBOCMgcgHqD7VKSDxt4oSNDwTwOpFDAAAdxwaAGFc4PQgjBqQbmwmCMdSB0pqgFeBk5pxYBCACCDyPrRcBgBBIY5B457elP2jIAJxTchiP5mlIIwR06kU1qMQoAd5wSBgD1qPcAT0GOAD2qY4xgkkHvnpURQMxwQSex/nQA0vhSSRkDAIqoTVmcFYgOMkgcDHSqmM9TTQhTnGaaKeSvlEY5znP9KZQAtGKKAaAF4pCaKDQMBTh0FMFOycUAOBp6qZCEUZLEACogatacQLoE9ACaYJXZtQRCCFYx0UY+vvVS/uhGpA5JHAq6QJF4JB9jWVe2s6u8mQUx1A/Q1O5q20tC1pxBtgxIAAJJPP1NNgvBP5hIAGcAHPI7ZHeqUFwRCIFIw5wTjOB6e+TUltaTK5LpIgIGDjAJz700tbkXui6MDG2aWMZ4UScD6Ag1JkOcSySOOCFc8cd8f/AFqgEB5w5/mf0xTCroCQc46kdvr3FUIt3TBraQdyDg4J7eppsBzbr9Kqyk+SxJBIBPBJAP8Aj9cVZtjmAVMi4lcIDK4wOQKdZKEuJjgZOCPyNAJE7Z9KWMlZnIIAI7+2TVLZEPdluCZRFlgMlgTyAR1GDjrj8eaW3Y5cgYBPAxgkY6mmbQJCSQQCATnoOeelCkjcQSB1AOAR7+nrx9PWrILUj4UnjJHU96zdLLLJcZwFEhwB2J/pirwAbeOoOCO46fzqnEvk3rFQPmXkdjg0gNbAdMNyCCCD0IPBH5Vxs8RgnkiPVCR9cGuxiKtHkLgHuD0P07VzWtJt1KU/3gG/TBpS2GigKWkFKBnPsM1AGjHDHLDHuYHIHBPIqO5jCJ8pBGOgNWbbAgXJ5AHBHtTLwEqRjGBira0EmmzMNANDcfgcUgNQM0tKXmRj7D+tbOpyCOwcM2CwKgDBzkcVk6OQwlX3BrT1Fd8FsnYzAEEdgCcZrRbAxsE5MYBGCAMjHGcdau26hUz3bk1StlJXBI4YitAjAGO1MSJ43HmHJwAMk1PEm9mkY8scAf3R2H1qghIjcnqxHHoOP8KliuSp4BNJsZckt4zyQcnqQcU8QAREKSMjqeopqToy8mgTqpwDwaVkO7tYwrkkzShhhlOMfSs65YF4VyctIMj1wa0boiS9uSCCC5A/AAfzBqlvCyuSDgLtyOvJyf5CgVw10BPIYYyQf0xis2WUzhckhwMY9f8A69XNfmLTwxjosQJHuSaz3IjKEDkcnJ61LSuNN2sTW5+bYRk9MGtu0XYAcY4AArI0xN8pXo7AEMRnBzn+Wa3ooiCQRx2JppW1Bu5YTHcUiWcUcpmUkNkkAngE9SPejcIhljz2Hc1BdXvkwmQjJ6Kvqaq9hWuO1WZ002cg4JG0Ee5xWHGjhFwoIwOc9Knkmu54wLhhtbouOPqRSSM8AEbgYZchh/LFSqjT0K9mmtSSGCNjkhgTySrkfyNWDARjFzcgdh5p/njNVYCWAByBV3JCgnsMCi99WFrbFGRAlyCAScHJJJJPuTyaZc5DIDx1NTypiQEnk8mq10waYAHgDFR1LvoSo5IwSSKlDEYAJHpUMZ4AFSe5rRGQt0xMLEnOVIqPToJGt1JBAxjJpTIDkN1BGPfNXkxgAMQBwBnIqZFwRnx2IglMj4kBJJAyCATWgsUGQVhjHvtH+FErhQWIyQMk560B4yoKHBPJHpVQd1YUlZhOieSxCJwPQVgW8ywuVc4XOQ2M4P09DW9IQyEZ6jFcxJ1JPrRNaoSdtUXpZ0IxFklurYxUYcwEMpwxPXGSB7VFb8kAnpmopHLOT26AegrO2pTbepPNOrkkAgk5JPUn3qIkhgVOCOhFMJBFAPGKZNy8mozOnl5CkjkgcmrYkFpp0E4z5ruT74zj88A4rJjBJ464zXTGwFzYRxscExAA/wB04BB/PrTSuxtu2prQSxzRCSOQurAEEVajunRQBISDwcEnPtXF6deS6bdtbz5jQnDj+6T3Fb6TlVKkFiDkAdOe+fStEyS1e6Zp19IJJbZQwBBMZ2E/XFUz4d0ouvEoGecS/wD1qnDysOcAUoctwgB98cUaBZlafwvpkrZtZbmL2bDCqtz4VgitjJ/aDB17NEMfoa1QxVgXfkc4FVtSleURRxjILEk+46D9SaTtYEtTnRolwJMSSRLH3cHd+Q61aFpaqgh2yuvdy4Bz6gY/TmkvL5ba4MMiFyoGSpHBI6fhUEd+ijcIiVJxgkA/nis9TRcq3IzGBdShDkKcD3HT8+KkZiIW9SDVaJyJBg4yMA/qKdHKWOCAMdCTVpK9zNsLGQpdRsCQRkgj1xW0WFzbtDM2VYY+hHQj0Irn3zBNweFOQfUZrXilBANNBJ31Mue3e2kKMQRng1ESSoBJwDnHocdf5Vc1dj9qUZyCMiqROahpJ6DTutRqfNMAeSSP/r1YdgZfmj3jGMZxz65qG3AE5JGMZ49KWQnzDgYAHJ9aS3H0LMcavlRDCucgEsSRVmCOaKMJGUUDqwiw5+hNZsExhlyScHgitKOYbcg8diDkU3J30GkmtR4lkLEGe+BHAYAAEYp7GXGVu5znqrgEEelVZLsIcEE844xSC6D4AzknAGD/APqo5n2CyXUsMqFSCkYJxkqMZI706MInTgVTE5ZsAYOcHNDswYjOQOhHcVNm9y01eyLF5IGlTB52gH8zj9KqucqQRz2NIGyCW5JpQMgnnHSrWisapaaiQsAw4796tgqCTnB6jioEg3guTtRRyc459B70/wAtVCthiM87u/pSvbQTkk7MsRSFQTgEA8YGMGiURuDJKqkAEkkA/rUmN0OVHI5AHFZd7IzMUYsAOg7E+ufQVLV3cyk1e9ioBk8DGT0Har8ShY8Dtg1TiG6QegrQQdB6itIrqYSY4uEUk9Ox9Pw71SvWVpgUMZAABKAgZ57etWyARhhnFUJ8CQ4GB6ChrW4osjFBIwMUlOjQytgEDAzk9KhlgjbWBBII7itO3uvMGCeQOSeM1mMrI2GBB64PenI7KQVOCO9DSaGnZmuGzzyT2prOfbIqCNi0YI4JHPpTu+Mms7WLuOkIYHPUYFQkYwSDipAwzyCcU1zuHOfaqRLGhXXOMAHtnrShgQSTwOvqKc2DwATzwSc0ADYQAMng0EjQwAIHJpzI5QHAGTwO9AUrgDnPFKzbQAMYHvnFDsDGbSAASQe/HSn4OVIbjGCCOtM83dkYzil3AjrzyBz0oQCgAZOSRTckk88mmkYz1zSEgDJOMcZpjHggYz6Zz3oJIIIwQehApAORjn1HrTSSCRwM8AH1oAJUDqcnBHIx2qq8TLzjI7EVd6MMHBBycd+KQkZycc0AUAcUHB6in3BHmnA44qPNMBQuatW1hJcqXUqFBxkk8n2FVA1aljPst1APAyTg0m7IaSb1K8mnPHIVM0QI/vEjj8RVRhgkZBwcZByD9K2ZbjKEtgqOSGQMB7+1ZEziSVmACgnICjAH0FCdxtJbDBRnFFNNMgdupVYqwKnBHQimCnhRgknkdh1NAzQt9QCnDH8cYrQivInAwwJrCRsEHAJAOMjI/wAinsuGBeNgTgkkYJ4+n0NFhqTRtCGEXCSKiqRkggcc96JmETZUlXb3PI78dxWVLHLDFE00hUS5IUHJ24GD16HJAp1mcggk8c8k9KLaj5tLI1EJI5B/LFPKg4ODke/NVkO3kAfXbn+dShsjOM/8B/wqiRLlC0LKDgkEDPGKjsmIiCMMMOCPQjipSxPAPPsSP0NQ2yFZ5SQAC2QB2yKTRUXqEvyXPPQinQKWYuwABOAOvA70y84mjOcAnBPoKuAAKMDAHAFVHVCnuORQM4A/AVIB0FMDAEA96cDjoelMgR8rggng8j1FVJmKajbsQdhBBPYZ6Zq8SAMnkd81Bw8oA6AEgkUwLEZaJs4Ug9RnB/Cua1SYzahMx7NtHsBxXRoVIMUwBwMhsZJH19q5W4cSTyODkMxIPsTUyGhgqe2h81iOw6gnHFQCr1opWItwAecmpW4MuRqEABPAGBg5pZEDISQenFEDzXEbtBamQRDLuOij3PaiOcNJ5cg2P0wen51dxW6mPMhVyMY71GK0dShUASRkHBwR9elZ9Q1ZjNHRmIuHGcAgEitq+XNohHVZUIOffH8jWHpDAXRBGQykfQgjFbeosY9NkZeq4I7jgjtVLYGQQSETuqfwnJyOKsG9DkRgESMQMdcDPJB9AM1WspXltxLIACwyAOmO1M01hc3ckuMBTtBP6n8s0k22VZJamyBmMDHXmgKBQ80MZwzYJGeRjIHeokuInOWcADoCcE1TJRMCSDg4A6k9BUF7Mbe2eRQSwGAD1JPTNWFdHICsCe2DwKpar5axRoZFLs2QoOSQOpxSApRZSMZYk9ye57n86rEmQHnkkgY+tWQxEDkEgAEnjJHFQghWQ44HJHsBQBT1R997K3YNtH0AxUGRIHZgTgYHtQRIshaYHnJyfWmo+OBwGIzUgXNPkCybpCVUDkg4x2FbMV5bZAFxGgPUs2T+vArEhIG4kgAnj361I6qRhgMZ71aWgm7M6iOGFhlSHz3BBrL1hAtxAApGAT2I69qoxWDIhmA8kLyWJ2kZ6cdalllVjGGkaQgcuRgEH0zyfxFJp2LhZsmRwQMgNjofSkvHEsCAgfKTjHJBNQxomH2sQMdSaf5TeS+wGUgZwoyc9B+prJXubvbUoDUZVODGnBwa0LW7hlyQHZ1GSoGPx5rDAIJBBBBwQeCDTwCrAgkEcgg4Iq1c57mrM5eUsQVHYE9qqyDMmcjkY59qZbvgSFiSfc5NRmY7QO+cnIzU9bl3TVi9GpAyaSRmbgAgeuKpCYk85z2I4INTLcjbmXCkcfdJJ/KrTTIaJSpKgMQSOhwQfp71ZRplYYKBCepHNZ5njkbABKDktjAA9hnrUwk84EREAA9GAJx2zSZcGWmMz5EhQocgY4NSOs4wWEbEdAAQSPY5Iz9fzrOupTFD5bEFmGMAYAH0FMjnLxAOxYdwScfl0og0rhPV2RelnBgcg4deCCMEH3HrWNMuJAB6Cgs6k85HIoDZIYnkdDQ3chE8EQAIZgpPB9qjltXX7pDDtg8mgZkYDBJPSr0mnOloZWYrjkqeuKm9ikroygSODRnBzTp1CvwcgjrTKZJasMG6TcAV6HJxjPAP54rrbA7rdVJyVB/LJArickIBngnJ/CtuDUniitp4wGdSRIMnDA4yCMcHIyCKpOwWvobd3ZQXigTRhiBgN0IHsRWcBPYSBGw0KgAZOTj29PpWvaXMN7CJrckjOCGGCp9D/iKq6io82LHoc1bWl0Jb2YLdrNwuSB2PFOuZGXTZpYJQs8YyEK8EDqAR3xzUYtBOA0beXMOoHAJ9abOZkgkhkjAd1Khj0yRjn8+1SrrcbOebUrx85nIz6AD9cU5NTvkyFuWGRjOBnHsccVUdGjYxsCCpwQaQMAeaVxC7SRg04AiIA9iaacEZBwRRkkUAPjcKQSAcetODAyZHfkVXBIJ96kRiygdxQmDQsoBPP4Vet2ygye2TVA/MRU0bspAJUD3BOaE7O4rXJtVUEQODk4IqgTV+QidAHIABypUZNUpF2gHqCMj3pNpu5STSCNi0pPcikZyrkcEE9D0NLbDLn2FMc5cn3pD6CdTk0uTnjikHBpQcmmSPAAII6Y/WpFzkEDODkn0qMCpFJHrj0qkgY+PCSDcCwPTHXNWCFaPIAKKcE+56D3qONgVKNjCjIz39allkQW5CknJAGT+PT6UtmVB6pkWzdJgHAzz7U/aFBJGRkDA9zjNT21jc3QJt4mdRwxUcZp0ttcWksS3MJQkgg9mI6DNVZ2udDfRPUeSI1EYBABOQcYz0JoA3gqBw3Ax/OpVt5pyDtAB5LZ981OUjtoycgkcHPUmsVcxtd3ZHgQw44HFYF7L5twSMYHAx3x3rTvJ3aNycjAyMdBWKeTTSJbuyxarkEnucVcBwAR2qGJQsSj2qUHqPxFapWRi3djpMFazpTmQgduKuyMApzjis8nJJPU0SY4oSrsLRwWhkYAu5IA9QD/Kq0EXnTLHuC7jjJ6ClmgaOURgiT+6VOc57D39qzsWhJXEshcDAwABnOKaDirFvaO8oEyvHHnDHGCPoD1Na9taaejEjLnOQJOQPoMYpoCtBZyeQhICgjIyRzn2qcWRIG58Z6YFaJJY4A47+9IShJORjpgnj8KVkO7M4aeQ2SxIHp1psluAeOnqetaQZBnJyAeSOgqOQAkkAYx1ppIRjKpU5JyDyARjinkEEkA89fQUzIHIBGffGDQFJGC+R2OeQancYm4k85/PFGRkj8Qc0/kLhuOccjvURGBggj0osIdtA5BGTQMk5wAfXPamDgYFAOM5PUUIBxBDEkijIzx3GDk8UKQwAAIPqRTTxJjIGORn0oGOIKkjv157U0sN3IzinmNjxkEg8tng/SgZAIcAA4oAQnccknHQc01nUKBgc+hwaZO4XAUckYJI7elIVKnBIBIBAz1B6UAQykFuM9Oc1HUsgO7kYOKjIpiG04Eg5BIPqKMUYFACtI7ABiTgYplOwKPagYU006m0CFWrUd0UtGgMcZDMGDkfMpHofT61XicJIGKhwOdrdD9aUgFQwIzkgj+WB6UwHGQl9xOSTnPvUxnM4JuJnZs5BOScegOcCmW8ccrhZJhECDyQcA44yfQ0yTAb5eAOM5yCe5B9KLgPWFmR5MBo4xgknGM9B+Z6VPZqwI2gnI5wef05qmSSpIBAyMgE4z2/rTQxU5BIPsaLgbgV8kGM5HXIJpwLDggj3wRWIJ5QciRgfrTzNMRzI354ouBsBizbQSSei5yfy60RkrcSKwIIxwQR296xWlkZcNJIR6FiRV7Smd5H3MWwAOTnHWhu6KjuSX/zSoAMnB/Opre8QIEkJBHBbGR9ar3bYv1TvgYz75oKhWKnvggYxTjoglqy8ZkJBVwe+QacLiMAEuM1mMowSuQRUXmyAgBuPcA022ibGuZ4yctIregzwKIpkMwbeBjIIzngjj9azdzkZyQPqBU9swRmdgQOBnk0Jha5o+dG0LxmQKQDgnsSCMiudW1A2iWVYiQCAQTwe5x0rYuZIXiSQkEKcgEdTjAz+eaitYWlUsxBAORuAOD3NS3dlJNlNtKmRBI8kQQ45BJAz06CkuS8MYhYAZAIZSCGHqD6cVryWpMYPmmQDqp4yPbFZF8B5gKjgEDGMcduKlOw3G2pChIGATjOSASBn/Ggud3IOfUnNWRBHkEEknkgVagggSU5XJAJGe3HejmHyaFGaQzR7SAo6gAY5qljFWIiSME0stvtjWQEZPVfx7VTdybFjSyBljjCnqRwBitS8njntHjMkbBhg8EH2xx1zWJbXDKJAABuJJOOn0q7HIZSqkAgkHI9qL2VhqKerLE4KWYjQ7SRgH0FVdJBilkDEmMjBwcDOeuPXFWLqeNSysDkADgAjpRpMYaEtnAYkjJx04px3FInYl2BcliBjJAyacGAkTjkEYyBUjLGpILEH0Iqu7BSCMkA9zWiMmTEK2MgAg9h1qpfBQ0MiAAA4ORg5NW43kbBBPPOAM1HqEbPbnIIORyRjvnik7WGr3GxjAJLHGOQQKqSsFYALkAZIFSSShQFBJA7mqkU8aS5mIGDxxn8axbubJJE8UqyEqygE9m7026jCR5SGMZwCQASB/SlvJ7dkCg5JwQQKljdZ4wAOGABHpSu0NpFWFcgjA+mM1cs1RJcscHICgDJ6ZyPTGOo9eKqQAhiCcnOKshioJAyI0JBHVSTjPuOBW6ehi1qOnc3DRM0q4diCmTjjHJz1J9arGU4fLAhQAMemf/r1MAQbcHy2xuOcjnjPPNV1QtDKSgIyBleSOcUPVWGnZ3JAATkOQOvUcVLHOIUVgSQSSVzjdg9CfTn86rLbu0e8ghMgFscHnHHr+FSuCyoqhXWNB0OCcnP1rOK1uzSUrqyNCS2iv4suxZ8DE3eLsFf1H6ismSA28jRuAGU4ODkH3B7j3q+JBHJNkGJmyQCeCAMYOexPeoNSz9qDkYDAZAGACCQQB6CtHtcztrYieMpGsiAFwSRgZJ46cUyzjCMS+MADk+9XNMZ3u4SBkISxPpnIA/HNV7eXfCfMQ4XgEDg471izVJXLkTW64kXywP7xAqnq+GkDLghgCSOQeetTAwGAgqeSCBjAP41DqjAW8Ajj2xkkg5GSR1GKFuOWxnAkkDPA5xSbmViQSDjmmg4OaCcnNMyFLFjkkk+9PjbAI9Kj4pynB56GgAJwSPenQANMgPQkA0x+uaEcowZcZU5GRnmgFublvEySEARqCDgjAOe1WYFk8t0uGDowI29f1rP8ySWGJ4hGcg5LDOParg8xVUtjJ6hRx+FSdCsY2oWzWzoDnLAnJ+uOKqVsarp9w7m5iRpIgoLEHJWsemncxkrMcWBUADBGcnPX/wCvVqxbcHiPUjI+opradeJD5zW0oixkttOMUlvmKVJD2P6VS3J1Rp6ZeyWlxH82IXfDg9s8ZrYvHAmBdgAOAc9eawo4gZVUjILD8eakv5We7cZOF4AP6/rVdLDfc3IsupkijlYrk5UZGBwTke4NWleO9tHiYjeo3Ed8DkH/AOuKz7a/tVXK+VFgAhWByrAjGcDJwQTxxVFrkrO8lrmMZIAIzgEY5Hv1xVOyJvcqa40SziONlkAGdynJU9wT0NZWc1rlhcuXlG5nOTgdT3P9ao3lqIfnUEA1Li1qgTuVWOBgU6M5BFIUBGVkB9jwaEyDzUoBWHIGKchAJFBGTx3qSOEt0xk9jQCI84JFbFpFAYF3IpOMknmsl1KkgjBFaVs0QIIyNw5A5pMuCux9zaxmMvBg46qDxWdAAyvGwyO3sa1Y2iQMVyT0POcVl25BmYnqSev1qSpKzQ2FAkhAPB6GoGQoxDDkGtB0CsDnjPNRMCxAbAI/UU0yWtCkRigGrTRDBJA/DioVQEkYP4Gq0Js0ItPBqZIAezD8jUgtQe7/AJAU00uomm+hWZiCCODUkUTzzRxryzkAAdMmnOojkAU4IGTuI4+lb+hQRlnlYxmVRgKMZUHqSPenZNgm0alpEljaJAgyFGSem4nqap6rfyLF5QwA/UH2rRIDDnqKje3jkGHUEehGa1adrISet2c/aNM0wEOc55znGPU1dlt0MmXmJOOgAAH51rxW0aDCqAPYYpZLONwSeCB1HFZ8hTnc5y+tAtjIUEhYgAKcHJJAxxWbdaa1n5ZZw5YHOBgAjHFdCUKyiPgEc5BABH+e2Kp6qmVSM+5/pULQGrmSB8g+lKcjB9KeEkxgAEUGKTH3T+YNWmjNplW4b5SB3qrVq5QhckEYPcVVNQ3qWlZCg4INb+lW6vaiZ8DcSMkdQDxzjisAGuutLTyLSEAlSoBIPQk8n6cmkNED2+SdrAjsRzTYoPKJLAFu2RjFXgHJPJHPXIIPuOKUpJggSA+nGMU7sLFZZAVyCBgjIz/KgsDkADk9SKslDj5gCfUgGoTCCMbSvPJPGf1xRcVhhIAwQAM9B1NNyCTwcHsak8hQ33j04zjFI0AKnEoB9xTugsYW4Ejg4AH/AOuggDHAJxUjqAAAcnHIBzmmmOQrkAYAySD0HqazAQAkkZwAcjn2pRknAIIPTjpTATxn8KcMEE4IOOec/jTuA3J3HBAAPWm7MsQOPTFOJBIAPAHfuaDkDIxkfn7YoQw4AzgE56dPxoLBiAQARx6HNNAyRklSOo9v6Uq5ABBGc9T3oACzFRjJwMD3pgchwSDjPp1p5yABjjHGOuaYCcgHBxQA6QYyGAYdQSORUJB3bgAQOoPQj3qwSMjceDx6VHISpbacAAnpnJ5/xoArOSzEnj0Gc4HpTcU4gAU2mIKKD1FHc0AAqzaQJNv3g8YwQarCrVuRFFycFzn6Ad6T2KS1IbmIRNgEkHpnrUcYy4HOM5OKdPIZJCc8dBTrYZLEDJA4FC2E99CN1KOQe38qVMFhuyBnkjqBT50O4EA8jnjpTI+GIPcUwHYyCNxJHAB4yP8APanoVicllWUAHHPGexI7/SmkA0+2wZQGAIYYGR0NAJXISScgZOTz70CNyMhCR9DWzBEq8gCrBPykUrlqBzwRvQ0oUjsa2rcAKD6kmrK4xRcOQ5w5rQ063d4jIshQ5wMdwKt3axmIkoCQODioEnFraoARnGT+JouCjZ3ZXu0db5AzZYgHPtzUoUCUHJJIzgnNVDdGW8EjDAwF+gqxHgOnzAkAjgjpTTsCSaZYcAgnHOOwqlOoBBHHIzmr7MStUbpuCKd7icbFgKAMnk1NACI+gAz1NQwtuiUjuBVlyAo44AqW9CkrakNzlmUYGDwAefyqyY5EjC25wB1ycH+RzVC7YboyGPUYHSrp8x0DryM8qDyR7UkUrMlJuVWPaAcjngf1NZN5kzTA44OTjpWmHkUCRsrGoxliMn2wCazMFwzt3JJ/OhsHqrBayhyoclSvAOcfrVy5eNYyIjlyCC3/ANfuapCH5SVHIqVWDKMc54wKltPYFe1mVoEBYbjgE4J7Cr81kDCZILiOYDkrghh9AeD9Ac0sMAVcEDJOSPStGJ1KbWAIIxWcptO6BRVrHNIpSUggjtzWhY4RmkY5wMAVpX1pHdRPOW23EakucEiUAcHjoQMDNY0bhQR1BArWMlJXRNrMdqEoediMgHAOOvA5resVjEKKQCgGARg84rl5jk/U1r2p2qCCQR3BIq07EtXZsTwlYyWbOO2CayJGBlCAjI5wBjH4GpjPJGoCyHAOQDyBVEXrPektHGxXIBxjg9R3zVqSIcGjYgSQKDuk5GQARj9KffQj7O4ZiWxkZqot7MFCoEUAYORkkfhioLy7kMZBcAkk8AZAPuefai99EFrK7KMhIIIOSKQRRvksSMkYNNDAsGHTBJp0bAkgjIIwRWTVmbRaZYnhjPlloyCBtA6ZxSWxAPAwOlNkMcUZZBk4wDii3cMAM4IIyKRTaJp4syAqCS/BA9fX8qhKjY4Qlh5eQQcEDNOeQhihOOwYHkZFNJDq5MZyQFBU4IA7mtk7KzMWru6GsxRgDHklTjJxkkYH65oChFIKFf3gAKnPTNNdg98gBLhQAQTjgDtQpBZCMx7iSCTkHnvTTuQWHLkmNTvAycE8ksePyzUzWpLOAqMSQAEJJwMZxkVXMm6fIKAl+GUcLjjOPSo/PdF8xZMHOAQcnPrQ21sikk9ywFPlytlQVk4BIJwTmtCSzF+cSXOArkkqvIyBkA9OcCs4bwkwEYG5A2SevAOeTWjYMRCCSMtyQOmMAU29BdRJ1gsLcR28WwsSS7NknHGM+n4CqUjM9uhySQSeex9PyAqbUWzIgzyAaIoi1kADy2SD6EHA/Dis2WnZlZGJGApB9+g96sSTBVSJkDKEGVYAg8nnmo4IJJZgpBUZyxx0Hf8AHtUmpKQySAYGNvsOeKlLqVJ30LP9iadfwLJEWtpGHO3lc/Q1z1/YT6dcGGcDOMqVOQw9Qa2tLuSFZcng5ArRuI4tQtTbz/VWxkofUf1HcVW5mcUDSkk9STU11ay2k7QzLh1/IjsQe4NV6QhSc0CkNT2UK3F0kbkhSckjrgDJx70DJrCeaOQRx8hj0PY+orRSSRyCx+mKr6MizXcshTAVSVGMgEnFaNtAEwTzt4Ge5HGazk0maQbtqSm/bTrcy9XJwFJxk+n0HU1mWpFzcvdTRo7gg4CADPrgccUmss0l3FEpxhQB7EmtOS1CRRxwkqEGBjv7n3PWkmkrvdhu9ehI98WRkIAYKSSOgFZk9tHcoGh2rL0I6Bv8DWpb6eskbrOSVcYOM56YHPtjIrCbzLK9aGVuUOCexHY/iMGqTvsNtPRkqLLHFiVCkiEYJ6H0IPQ0XIM8hmjJbfglc4we4z9a3LOeMW6EAMWGSSAR9KTUtklsJESNChySoAyDxj88Vs02rkJq9jnzASoKpyeuTnFWoLAhPMJbI52g9fbilRvlxyW/ugHOfrjH61eiUNGY3JAYckHBH0rK5pZGS4VpiVAwCcYOKLwD7MQRg8H9a1R4faeN5LWUOEIBVxgnIyCCMisjVbe6tCsdxA0Ybo2Mhj7EcGuhtWOZp3KZUFeg+tNjUjkgkA84FBJAAPTFWYhlcEcjgg/56Vg3Y0SvoIigsCRwakI6g59iKQptjYDJ284Pp60RgkZBxjn2p3G1bQgkBBOTToHHCucKCSD6H0qYQ+a2WIAHQDvVe4AWQgAACm3cSTWpe8yMxiOEjHcj1qtLEEIYHAB4571HCCjEgjnuSAD+NSFi5OXjOegHNTYpu61J3YlVyMk/kRUbRAEMOp/Si2fACt0ByM+lTuRjJxxnPvj1/WklYL3K7H5arrkMT6mrDkEZHQ9KgwAoPfOKaBlyI5AqYEBSfSq0J4FSznbbsQMkjAA96SWo29LlKVizEkDJII55qaJmWYSKpV1AIZTgiq0gPZcDPc+1TpjzCS7gBevPpWi3MnqbtprhXy0ulPzfxqB+oFbaOHUOhBB6EHIrjnX99FGJzwAOa3NOViGIkG8cggYBBJ64rROyuxNXZshsHkYpJ3/ckKcFhgHg49ahRnAAcgn1UEiq1wEeUPIsg2E4JBAHvQ5K2gJa6gY1z8xxnsCAPwFZd/xckdgABk57VqAhwCSjjtuANZd//wAfRGAOBwBgdKxLIBilAOSM44poOCBSSMEcDBJI4wcUgGy24mXBJAz1FEelQMpJMhI9wKkQk84AH1zVmFiQQcUXBobaaZaowbaWwCDuOQODzitDc+DiSTdnoRnP4023UA7x1GamDyZIZAeexIz+FMQ0jeSxkYEjByPT8MUAkKMDce4PFOMgIPB47Ag0gljJwAQR2xzRcYu4DjB56YHIoDDbhmOfUjFNDBjhQ5xweBz+NO3EDiOQ9+AP8aLhYbtGeOR9RQVJ6B+egBAx+tPADAFo2B9xzSkhQQcqDxxmmByoYMMZ6d8UmSpI6nuKThVwBz6560FSSD1z2HWs0SAGRjGMc5oAJOAcZ4we9Lg8cE54zigE4JA5AzxVDEAAGVIPOOfWgZIIBP54/OlAGRgA8evSmkEjOec9KAYBAoyAM9+aDhcAgEDnnPJojBLY4HvThlgSDkA56YIoBCEFkycg9cZ4qMAjIx0qYplvlbA6nNIBycAHjP4UMLEYJzjOAegxx+VNlI2EAnJHJPIP41OAnJwAR0A9agmJ8o5J5I78UXArUlLRTAQ0c06Nd8gXOATgn0om/wBcwwBg4wOnFAhop24uTk8kYJ9qbToxlufSgaHJCGOCcDucVIFEYIUc5wTnk06PGCCSMjjHrTmJACnAHXPXr70htChRtIIJJGQewx1+vpUJHNTYG0YPIGD9aYBlgPU0AhnlEjoaaEbcAAM5yOatyZAOAPamQIGYluQo7nAz2ouO1i9E2VB7kU92+WokOFGSDwOlK7DBpGi2FtjlPoSKsDgVBbDEY9+amJAFAFe5wy4NY0zBpCewOB9BWreSbYywPIH61jmmjOT6E91EIvJHdogx9ic/0xSWpxcKfXNPuyStvlgxEIB/M4H4DAqGIkSqR1yKBLRmsTkYpLMbr9QMZCk00H5MnGadpxBviT0VCf1FItkkagmV2AA3EAAYB56064gkW3yZDuGSR2HoKbJIQeBgA8j0qTzSVIY7gRz61UlZJCjrdsxyCTnJ9snpWjDOwUFTgkcjtVMxHJwBgc1YVkSMEDJGAR702tBRetiO/nmlkUMSQoyABgZ9abACVPPXgj1psjlpctjkfgBUkRwSRg57A96Ek1dim2m0TwAJIYzyCOP8KnVAmRgexxzUBXLAZwccH361ZifeuG4YVz1FZ6GtN3Q5ACeenSgErIR0I5pyAAnNNuBgCQc7RyB3FZXu7Fl2zfLgE+2D0I7iufu4vst3LD2UkA+3UfpitBboggoMe57VS1EAyiZjkuMknuRWlNNN3JnqikRukH1Fa0Rwoqrc2ht4rNmXBlUuT6knIH4CpkPyg1uQkOuJQqE+grNt2JuMnqanvHyAB3NVoP8AXjFBLeprBsIT6AnFUZXLEknJNWJHIiIHfiqZyelawVk2RN3aQ0Mc46DPOKuQoCoYDg1SyAwJBxnkDritO1YSxHAAKnGB0A7VEkkrlU3d2YySIsMAVWyYyy4xjgn8M1qBQDWVLJmWYqAQxIx6jt/LNTFXepc3ZaCwykyEE5B45qxE6jgkZJ6Z6VTj4YU52KueuM8HpWsldJmUHZtFsW0bMWJOWGKvWmlGWN5o5QoiHKsMg8Z5rJW5LEggDPGTS7SSCJjnGME8Ee9ZJtGjSexMbSQNuVlzjggY6+1N/s+ZlALx4HbmkDTjkFSPrUwM4UMUJB7qc/pQ2xqKHiARqS5BOMZ9vSrNteQSYChowgA2kZxgdiOoqoyTspIjcn0IqrYuRK4OQSc4NCbBpNpGlqhjCJKpOQdpGMcGrcUZjtYlJyQoJ9ieaqzKJLcggHAyAfUcirFpcpLGCTkkZJ68+9NO5LVtiSJiGx68CkuLcy28gJGcEge45pZiF6cYPbt9aHuY/LIPGe4Oc0xGJbyFJxt75BrYhcnGTWJfqRMXQFQ2Txxz3+lPgvrm3wJgCpwAx6j646/jRcFqamsRLdWIG3M6HKHvjuPoe1cvmuhEhY5JJJ6mszUoAkolUYV+vse/59alO7G42V0Uat6YQL1T6Amqmas6d/x9D6H+VD2YluX9PuIbWOaOWTZIXPUE8AYB4FGn30MEJEzHIOQACc55NOVIGLRzbFLupDNgEDIBIJ9s8VHYz28F7JI7KVViUPYnOQcY6cAUkk1qNtrQh1K4WeeOeIEADHzDByDmuhjcSoGHRgCPxrn0gSXz4EkDkAPGwBAJHUYPIyD+YrS0mQGyUMcFCVIPB45H6GomklZdBpu5sQNgVzniNduphu0kYP5ZFa5u44uQGf2AwPzNY+vXPnyQfKFIB75yCaVNNMcloRadeSJJ5ROUwSMjkEDNWtQuxPpWUOQzgHsQRzg1nWMpjuQB0kBQ5APB9M9DnHNREsoePtkEj3GRn9TW93sR0NSxuJJIjIyD5SFLdicZ/PFWxIc5GSTwAByT6Cl0yzB0sRscNL84PYE4xVyztBbsXf5pB0A6D3+tHI2y1Oy1L1gWtIRHklicnB4ye34dK11EVzCY5o0kjPBRhkGsUOFbJGT6elW4LkqAM5weBWqSSsZNtu5y/iXQzpkvm2+WtJThfVD/AHTVKBiijcMgDHuBXoE6RX9o8EwyjjBHcdwR7g8iuCvIJLO4lt5MF4yQT2I7EexGDUSS3Ki7MkC7gSpBDDH0qrBE6uVYEAHketNjmMcgIGQeo9qvcSAMpGazRbdxJCFSs7IMgJIGT1PSpricsSo4wcGoAcMCMA579Kohu5MqnIIWMnoTng/5+tI7YB5jJHZecfjkmrENhc3MRlhtPNReWKKTgf4fQ1WkIIADIR6L2/U0IGC5JwSRnvVg5JGec8VGF3dBUz4yDnlRu/Hp/jQ0JPQhkXaXGANpwMdxTQR9kkB6iRSPyOannXMSyDOCMHHrnihdPmlsvNSFmBJIYc8DqMdam1mVe6GQHoKdekCJBzgn+lQwANjBxU14CIUJbHP5mhbjexUcArnB5PU1PGGEbFWBOMYxzUTAFQQScHr2q1bIBKAw2ANnfx2BPf1xVLczLf2USkTGcZVQxAGRg+tW7SaGzmJkkDLJGOQOQQSB09jVOBWMKFoo2LEsSAOe9Q3CYtnJhMZUggg8YJ5yMnuKtq6C9mdLFPDKf3TqT6Agn9KlOMjkg+xrjY2UdMgnpnsfrU8N7PERiQ4HUZOayuVc6nYpyWjQk9TgAmsbUVAvXwMDAwPwFTW+qxDAlXtwTkj8/wD61Q38kc1wZIiCjADjoCM0AVhjGCKgkA84EHOAR+tTk8Z796bGu4Ssf4VH8xSAdHyAKsxCoIxwKsR9QOlMC3AdhyxAAGTmrAmDKCMEHoQOKggJLnAzgdM1PHuVsqSARnaRxn+lMQ2EKgIbaST1AAz9cipi0YyBGPrgD+VDSAjDAEEcgjg1CCAxBCgYyCCCcehzQMJQCoKYBB5wM5Ht70w5Az5hGfoP6UpKYxuBPuBn9KejAYDBWI7gGhARh3JBDE49CKQk5JYknPGSQB+HQ1M6QMMsoHvjmmCKMjKhgSODg4/nVaCOXGCcngA9OuaUbQSQc+gPpRgjHAFNKknJFQ0JjgQx4GaEILEAc4Oc8duajKnIwDn0z1qXIUncoLEg8E8DuOOKQDoxEhJfII6DOO1SR2oljBWQA5wcjp7gd6YcrgE5AORknjI6U8EELggkYIOMEfiKZRG1tIDgYJwGHI5B6Y96YcgYIBJ5JB6fUdjmrBEiqCpBDDbgHnkg9x602WIsxkYq5AG8AYIHTOO+O5xQAwIwjDkELnG7GRmmEAJwSCfUYzT422q0bEEsBjjOQfSmgBgFJA74A4P/ANegBoGVJbj1OOfbiobgFVwSMgkcEH9e9WlUyIFiyZScbQOCMeufrxTAw8plIGc5DEc9hj2oQrFCirxiB5Ye4BFIY1YgKoySAAKLjSdrkVtBISZPLJVRksRwPQ1DKhViWBGa1GSQSG3ZwWU7MnI3A9OPY4FVWBCgHk45z2PcUXBK5RxUkQJBOOMVNDbCeYJkRggksTwAOtTzQCAFQCAQCMnOfehsEtSKBSW7gdAQM844H40sihThiSVOCc9aIiixtuwWJwATgAYPNMkIaUhWyAeoH9KAYu4hQpIwecZ6H396lhTcxPYCo4hJgiNT8wOTjnHfmrUAxGDjrzQxoikXGSadHATGGLgA9sjI+vtjvRNk5xyScCmCCdlykT4442nk0hvcnYgMSoJU9D29OKY7DbUpgmUktGQqgDkHgf8A681FIhJOBQikya3P7oc9qcxAGc1DHxGB3HBoLFjgnAFA+hVv3OAPU5qjVy+XkMD7Y/XNU6aMnuWLjBhtW9YiCB2wxqKAZmQe9K7AxxAEZAII9OSadaLunHsCaAWrLbEgYzU9ioW0uJicE4A9Dg5P6kVBOuOM1djgc6CJFIwAWIGcnDd+1C3KbIBKHU54PcUmCqkEnr69apucnI4pzTl40UZBU8nPXFatrqZptbFwJ1+lN8oMCCPaq8m4ADzS+QCcE8H0ppHPPf1pPVAnZ3FRSZBx2OR6irXCgdB6mo45UDbsE4AB5HA/r1qCVy8uM8AnAHbnvSWiHJ3bZYMo8xSoyAeT7e1WcBgCDgjv/Ws4uQ6ADuDV5SABg5BGQf6VhVWppTehMruCAeTT2YlSDwMVAScYU59u4ppmKA5BI9xmsbXNLkURIcrnOO9WWthdW7x4JkALRkevp9D0qvHkkseCT+Qq9ZHawkPQ5AHt61reyuG+guuYC2qZyVU/lgCsrzSBjpV7U2jmkBQkuBg98Dt9OprNkO0YzkmtE7pMzemhb0i2S/1MRy48sRsT9cED9SKzowVmGeoyD9a29DgAtbi4aMk8hWwQBgE8EEdTWKjb5C5UAZzgdBmmiGTu2Rio8ZoByTRW6VlYybu7kbD5qfC8kTBkODjHsfY0wnBJNTJBIyArg55Azg1my0SPeSshGApPUg/yqqM4HpmpfIkJI2ke54qNvkUqSCQeopKyYNtjozT5FBIwCCRkk8gD6VEhFPc4YEEkYx6Vq3oQlqNERLAEEggkYHJpgdlOAT9DUqsAULAkDIOD29qjOBnGcVk7GiuOE5yMjHrV6K5IjCZOMZBAyQf6iswjBIp8YkZgqZJYgAZ6knAFS0UpW3LksszZYzMQDnB4H5USr5c0UgBBYYOe/vUTK1uzRuAHVsEZBGQeRkcHkVLduZSgHUkAevJpFXW5fjlBiIzyRiq8MM0DggZHcqefyqESgHAbJBxxU4nKjJVgPUg0JtDaTL0bllyJVYe4OR9RTCg6+vTAx+QqmbgyKyoCXIOAOtLYyhYdqnBycgjBB7A/hTTJsr2uOv0C2/IGSQaoxy4Uq3I9DWqZ8cHB9Q3IP+FZN2Y8iSJdu4nKjopB4I9jnpTvcGra3JrWUiURg5UjI9v/AK1T3W2SFlbgYzn0I6GqNoSZSfQfzqW8kKwkZ5biptqUnpczhQCQcg4I7iiiqMi7ZhZ2RZyWBOBkkHPbmtMafajgxkH/AGmP9KzNPK+fGCAeSTnjjB/WtwOxAGOMYBJyT+PrWU209C0k0RraQxYKKqnsQMn8zTFwJDg56ZOc1NIqkEtn8TmoVX958owO5PeoTd9S0LITtNZOqEG4X2QfzNa8gwp+lc/NI8kpZ+GPBGMYxxitktbkzegkb7JFfJG0g5HXg1bvkEV/cKpJAkOCepBOQT+Bqj149amLliSxyTyTVoyN/SJTJYKP4oiU/DqKum6ZAS5AAGST2FY2gy4lmjzjIDD8Dg1ssueQAGHYd/pVp6ASbgQCDnPINSxPkH2P9arBto5OAPWlgfEhB4JJppjaNe1kxIATw3H+FYfi62K3MNyBw67G+orTjYhQR1FJ4jT7TojyL1Qh6bV0JaM4wKAwJpxlaDJXkH9DTc7lIHUcigMGXBFYF3It2cknJ71LahGlYuAwAzgnAPOOfz/PFT3DR3NpEdn+lKdpfOAyAcE9sg8Z6mmNCbeCKQFhKWZWHGAABgDHXOSaYkrPU0IriQosAkuI4lJIWGUoOTzx0GapXFrOkzKIW8sE7SASCOo56dMU2O6cP5flEkc/KM8euK1Le8McRxvI5yCDyaSbW5bSa0M5EZGAdcE9Mggn6UMGZ3ABIJxmp5bkNEQxGSeATzmoQwUgsSM889K1MnoTwITCY2GAeP8A69a+l+YmnxAJuGSD+Z6iskOCMHg8YIrZsQBaIQ/UEkAAkcknvxUyWw0+hy9uuHA7Crl0M2hIxwRVS25INXJ1L2rAc4wfyqOpotiqCDtHmZIOcAYAq9fxiG7UpyZFHLA4JwQazE4IrrPKhmjhMigsoGCDgg4BNNPUi2hzxeMALh1KKQdhOCcj1qaNVZCFLsWUoATwcjBHtzmrWptHagywNlnIUA4IyCST06YxUAlJtIWDAkkg4AHfIBq7pIVrsz5oZIwMxOox1IPFVyxzkn8K64pHPEC3lsCAcDnnFVJNNtnJ+YHJwMAAD2rPQdjFiDkZADDGcg1aDgRqCcE8kHj8anbSoVyEbAHvnmqUoyxB7cUMErk5kQjAcE+3NPjlUW8sYYAsQT64HODVSMbQSegGaaQCSyk8ckjjFCG1YvRMCAQQfoasx9QayUODgjj1q7ZqBKGJOAc4JJH5UXCxpwEsSARknoSBn8yKnKuoJaMgY5IIP6ZqIlcAghgwyCMEGlJlCgRvgDsQDkfU0xEm6PbkZweMgE0ADIIwQexH8jUZy7HcSr9OQAT9COoqQllHJJA9aYDgmMkAn3AyKaTHnsSTjAxmkLcYOPQ5PFIpUkhcZHPGKBDsA4wDnpyDQQRyAAfUUBgBkkY9c8U0yochWyRwcAkCgZji1AJywxjpj19KiltgoC5Bz3BP6jtUhS6By20fU9KaROwwCmTxkd6gClkDOGI9ABzUsG8OHDBSDwWGcfhTjaSqcnAJpDBIeSRjpzSbCw+SZSCCAxPUkdajLRgYQNnnOTx+GKmj0+R8HGB2JFSjS+c76YFdHym0YUYIOckHPXg1KYt8YDSEkHggDAHfipDpwU8sxJ/AVKLcgAFyT7YpoCibQBMCQ56g4xg+nWnxwYGc4PcgVZa2DHkkinR2yISRn3yTRYCOCMwMCrSZAIGMDr17e1K8UMgKuoJySDgAg+xH1qQwlicEqCMHB5pVtIABlAxHdiTQBnSqASASQDgZOTj6020Um7QfU5zg9DUlwuyVgAMA4AFFkpa7HGcAn26d6lblvYuSRBmDNlmAKgknOPas+Vi8rMcZJJOBW2tshILPgjH3eB+VYbjDED1NNiiPs4nknOwgEA5z0we1T6jFtjQ5BOCCRUmlgJHI7DcWIABGcgf/AFzVS9Zp3ZQ2EjJIAAGQe3HpQDepY022je3LSIrEEjBGSOlaKwR5BEcYx0wAKx9IzHduhO5WU4B6AggitgsQOQB9BTsTe4TCNYyCAfQAZP1xWXIVLHyydmSAfUetaqkkEsQFBHPTJ7AVkMQAcdMmhlIW0QyXseBkId5/Dp+uK2wxA46etY2nSiKYliFDjhsZxj1rYEi7QSACffrQJvUZcgG0m5z8pOayQAVBrUunDWkxAyACKyYWDKcfSgpMao5YevNJ5eDk07OJCPahhgZzQVcpXuCo9jVI1bvGAIFVOp4GTTRk9yUx4tEmHdyp/AAipLD/AFx+n9a1r61ji0GCMEGVGBIDA8kHNZFnkXGCMZBFALctSjJrRWZYNCQHq4IA9ySazZiRnHXFXdU+zQ2MCJKJMY8vHcYwScjp6YoQ2ZfJPAFRklW+tTBQeSfwFRyLtXOM81o07XMk9SR5xIBgAEDBx+lNDDoTUYcYxjFNJwCQai5VhyvlvbOacFOM4znn3FNgiLHeQcCpyAoJqktLsG9RiECVCQTggkHjPPSrkDAKY3H3SQfYiqRB2l1IOOCD1+vuKkilLOSeSxyfc1nUV0XB2L5BABGWHYjqKjdixxkEdzjn6U0kgZQlTU0EBnwWJCnqe5rKEG2aNpK7I1BdwiAk98dvrV0RMiE7wuB1IJxT28q1i4AUdgO5rNuLlpSQThewFdKpJ7mDqvoM3GKQkkSKc5OME1BcArIR1A5HuD0qYKTgtwOwqvKzMxYZOO47YpzSsrCi3c1Ir5YNLNsGwdpBKkHOevfrz6VjqAFIGOTV6K9M6ESsS4x9GHsPWqshy5GMEVCV2NvQYCNxFPCg9yKTHp0FMEgBwa1TtuRa+w6SEgkjkdaaJJOCCRgYGD29KmD8cEUCJZ3AAO5sAYNJxW6Y03syFp5CSSQAewHAqPJZsE8k1YubKe1OZYyFPRxyDUCD94B71mtyndblyKIYzgZqGUgSEDoKs42gZ+mRVN2BkJBJBPBPetZ2SSREbt3HZ4zTXBKkAZJ4ApwGaTdtYMOqkEfgc1gaElzBIgDMQcAAkDHSoAWGMZAz1FW7qckmM8A4JPc96rlQFwWwCadx2JhggDGT15pjEtIACRjv6e9AyBnPSoSSWJzyaSBvQ0LEqABgZPOa1lcBACARjBrCtiVyeBjironO3GaGxobdJGWJXAA5Ax0ojOQAeT7nOaguHJjJz3HOafBKGUZ6jg0B1LJcKMLGo45JGf0rPlXcSVJBGSQRgAVoAjGarX0JdMxkkjqB3FFwauV7MZ3N2zgUt2A8JkB5VwpHsQTmrItjbaas7sBkA7SOTk1VS2naIu0LFWIIODkAf05oS1BvSyK0cRcZ6D1p4iUDnJNPJAGBwPakALsFUEk9ABkmqsSNDbXBA6GtS21EAbZACMdc1BDpc7sDKBEmecnJ/AVox20FqMoBnuzcn/634VDSe5aTHht6ghSoP96ms4QVBPfRpkZGfQcmqD3xZuFyB1BOM1KVti20i8ZxJKI1IJPOB6VmakFF4xXuAT6Z71ft5YZQWXhgMEHGQPqOoqtcwSXEoMQBAGM5wBz6009dSG7ozxViRAqKVJIxySKnXTiBl5PwUf1NP8iNU2ZJHuaq6JSZDp84t71JGOByD6EHg11KYdQCcnGQR3HrXJvGBMAOARmrFvd3FqdqyYUHIB5APqB2/CqUkhWZ0TwEnOScdM1A58qQEgjB/Sqv9tSsozEue5X+eDUJvhO437iewxnFNtPYaTNv7TFFHmSQAnkAck/QUsepGSKWFkAgZSG3DJIII+grJIQkFN2SOdw/LFSwNtcH36HvSc3fQtQVtTBRiMZ64FSCJ2Y7RwecmrZig+2zBAdgkIAPYZ4FT7QBwKCbFWBTESWAYEYIPSluHaWNU2oApJ4zkk/U1LIQCc1CzAigGiWwIWM8DJPJx27VtWsoSMACsK2cKSOxq/HKQAQalvUtbGlPbW14P30QLdm6EfQjmsi705rNCwYSW/Qluq+mcdvcVb84qBIpPBAK9h7irAmEiFWAIYEEHoQaE7MTSaMVEwBgkjtnqB6Z7itS1Yi1lGQAAcDHqDWVtNu4ABMbdAOSPar1rOBHMDk7QScDPGDyRnpWjV0ZJ6mTajgVrRxbtNuSDhyMjBweOTWbaqQBW6qRwWpMoGEUlyQDj1/wrPqaPRHORgEj6110gmiQlZNwA5UgAgD0Ixk1xCSuGHzEDI5PauzTy5WWTCyAjIJGQQehxRazJvcrXcBvLKRTKrHJYBlIbI7HPTuPSsezYNG8bPtABZc9CR2/EH866gEjkKB9AB/KuT1Em11O4jVBjdkewIBp7gnY6KNgtvEdwyUGRgZHHYEjNMZSQQApDEgHGCKm01vtGl27E5zGAT7jIPWpJLKJsHYQQOqkg/pSSC5QeN1wFKE9ACcH8COv6VlXKlJmDAg5zg10RskAOCQTzyc1j6tBItyDjOQOVyaLDT1IraIupPllgBg4GabcWpUK6gg+mBx9a1tMtyloC4wXJIHfA4qw8EbDnGKErITd2c2AQcHgjrV2A4IPQVBcKFu5VA4DED6VZtIxK4U9D1+lLqX0K0F5JESQQR1IPIq7HrMZm8t4QoI5ZSev0qQ6dbYwsePbJrOuNOEbBojjHIyQf1pkG3HPHMoAO4HOR1x9RTggAwCSDwAecVzUc80DhlOGFadjqRlys6nP95aaYGgQVwVJHbAGRTgzBRwM+uDilUqwzG4bHUA5BPoe4p20nHyDJ6gk/wBKYERxk4BB65AyD+HegShQAYkz0JAIFTCJcgsuD7MePzFDeUr4JdcjORyPpQBUNjGfvYJPTJzTHsVwNuCAcnIwB/hVmYiPBcEk8BE5P1JpAC+DMSB2RQcfjU2AqR2qFj5OWI6sRgfhxVpLdFOWO8+p6D8KmLADCjAHoOlMMgGSxbHrg8fpRYLilSc0m0ADIyT2pPNXbkkgD1GM/nULuHPMioB0AYZI9TRYLj3YAEYBJ6D0pmD2UnPoKA0YA/fA+mWpd0fUuCR6c07A2NPpg/kaZyxAOVB6kg/0qQuAcAk0F+eBQBJuhHABxnpgmnbowPug8dxzUBmIxkE5OBgZFIXIYgRtkdc9Bn3pWC5n6iALliowCAQPwqXRk3SzN2AA/XNMvwTKCwwSMdc9Kl00mOJ9ucs3UYHQetJLUpvQ0iNqk56AniuaPIJ5Oea2J528twQMkHuCQOlZqRkyKuM5I/IU2tQWxdmZbKwSNpAHI4B6knqfoM1kPcIAQCDkHJA61avYJLiVBj5sEZY8Y60yHTGBBkkQY7AZP5mixL1E03H2gSEkYB5A4XjvmtMXALZz8o6kjk1XMIXgN8inBwOM+g9TUggLkEgAL90EnI9+O9ALQV7jgHyhhQcA9s9Sfes+VxtwDk1Z1GQW8IAIJc49wO5qtaGOa4QDJIySCc5AHf8AGqSTVwvbQpGeQDAYYB4HBxW3pVzI1mS7FiGIBIycccVKIYweY1HNSGRVHB6ce1KwIhv7lYrFgxy0h2gAH2NZVjJuZxggcEAnNWtWDSxxhMEAkkd+grNtXEU4LHAIIJNPpYE9bl+X5WU++DQ5wDSSvG7IA6kFgMA9eabI6gEkgevIqS7oo3GWlIAzjimRqQecA1d8uNlDEAkjOQOtIEAPAGKqxm9yS5ujPCEL5AAwM+gxVaJSJVY8gGrLYKgYyQeoHH41HMAsZ2nnOM0mNCXXCmqJJIAJJAGBk9BT5GJ6kn6nNMoBu7JoZMjBPIqYqXQkKSBySB0qmCVYEDOO3rXR2E0c9ttAABBBH8warmsrEqN2c8Sue+aWCGS6mWKIZJ/ID1NSXFqbeUq5IAJwcfeHqDWvYypax2tuExJKCzHuc9M1LZajd2ZKsMFhaFCQRjLE9zWBPKHc7AQpOa1dfVz5RUkqSQR7isahNhK17WFViCATgH17U9CDJkkKCe/FRmpcJgcE84zQ2JI0YFM7Ak5Ue2M1oGVYYiT0A6Vm2bhIwoABHWnXjkxjGSM84rWKSRnJtvUinleaTJOSeg7AUgAQZJBNMjZcksxGe4GaZMHAypDqe47fUVTdlclLUdJKWzUUeBkEkf1pVYBQSQD7mmkZOQcism7s0SsSoiK2ckZGPlODUUhjEpCsSAcUoLAZAB9zUTgljkDk9qSdncbHyOFGB1NRUEHOSc0siFGIPUAH9KG7sSVkIMjocVNbTlJlLcjOM1ADRSGtHc6dbnZbSscEKhJBGQR6Ed6gsbO3N0LtQdhIKoRgKSPft6VnWN6A4jnGUYbSfUe9a0tmRFFeW7lwgHmLknIz1+o4zika3TsZ2szYvpUHG4An61mA1d1kg6jJ9BVEAk4FO7aM2rNk6nKg0YBIBOBnmnIhxgnGKafvEAE0gsEwBlznsB1zUZJAxnIpxB3EnuKYc5ORQF7IA524zxQqknAGSaSnJkHjvTEWFBVRjBOeSTgZp+7tUYZsliDzx04qWOAlcrknPIxkUNXGmQz5CDuM0lu+DT7hCFBYjqcAGoF4INKwX1NEuAuD0IpyYVcAYHoetQRncoI6jp7VMIyw5OARj8KDRNJEJcTTIhJKA5IJ4yPateKUBAc9RWRIvlMCoxjqB6UrXJ8sbScCgSa1uTX6RzsSgAk7kcA/X/GnWSogIixkcFu7H/AVRaclcA8nuaZG82diEnPGAOfejUSaTubj3axxbnOB29/p61j3FzJO5JYgdgD0FJMlwx8yZW6AAkcAeg9KjxTSFKTY0gU04pxphpsk0NLt1c+bJkkHCjt7mtd44duCAD2IGCKyLCcCEIeCpP61ZaYggk5HpUNmqSsDkgkE9DUagOxBOADjOKJ5AWBXjI5qvE5EpBzzyO/PtUpahpcsS2DM6ujjI6gjGRUL27IwDYAPOOuB/hV1Z1C8kAjqCaq3N2GYBACQep6H1HvVqwNJaokSyXALSEg8jHFTBY4hhQAKz3u3YYAA+nT8qdGCwMkrkAe+BSYJoumUE4GDTldwRiOQ++DiprGCZlBjhjAPPzkgn8gcfrV4K6ECSMoegOQQfoR/XBqW2hpmVqMIRLW7GFM6kOF6bgcfmR1qssxBIJJ9Kua+2LKKNe8u4exwc1hiR15zzVp3SaM72di5J5jHOAB7moiXHUA1HHNI7hScA9TgnA9eKkjV3dlJwVOCeooC6YqyFWBwfQ1ehkqo0EgBOAcDOOh/I0tu5zjoDQ0UmaYYFWB6EGmRzYXJPAGaFJMT4xnBxn6VnrKxXsSPTpQlcG7FrzSNueDjJHpSvKEtpSDh5SVAAHI4zz2qqj4YFgzEnnAqy4MsgdgAAMBRwAK1vdWMUrO4lsBERIRkAg4PAPNVNSvZLqTaxARScIucA+p9TWxbxxspGCWGCqgdfY+g6c1FcRSKzA7WIPDeUCM9etS0kVdswoYZJHCohYkZHbj15rrLMGOyhjcYKoAQDnB9M1jJaFCXIyc5xvxg9x16VYinMDlyI2QnDAAEfnziobGka5cDBLlQOTg4/OuRvJTPeyyAk7nJG7rjoAfwArori4Q2TmAKSwJQKBgnp09RWAtlcMwCwSE/7pprYGbfh6VmsnQscJJwPYgGtXBwcOwJ9x/hWVYWz2QO4As6guCT8pB4Ax7E5qybqRCCYw47jODj6GkCLXlt/wA9pAfcjH6AVjaq9zBdHaNwIBOMnoMde3ArSNyrKCIkBP8ACcgiqV9eecpjaAxMMgSKc49sd6pOwNGZp+om2nJdco55C54J7gHium3B0BBBBHBHAIrkTayrztJHqvIrZ0S8ZCIGQyJgkZXGzuTmm1fUSdiC8AW9kA6ZyOc9qvaeh2lgMk8DkVmnVfPvWkljPkN0QAHbW7YzRy24e2RQoJBUg5B75/Q0mrajTvoKGJGQCcHsKCkbAFkBB6EjGfzqwZ5BkALx1wDTBOxHBjx6kH/GpuFilPZwyqQQFx3XjFZ0lo9sSYmyCOhxnFarFmkJKxg9mUHnn0JpsiSuCpETY6A5z/Oi4WMWO7kikBA2EdfU/Wr0GrgYEig4HJHBBqO4tSWBmJyepxnAqnJbMgyAMAZ56mi4WOiinEsYkRCQR1Ug4PofepC7AfdJBGMA5z+tcvFLJAd6Eow7qcfnWjb61IpxOBIP7wGD/gaANpUVRwCSepPU/jTSQPUmlOScAkfjzTGYKcY3MegHamAp6ZOABUMrBwACcDr2zT2hdyN5IPUKCAP600wbQSzkH3I/woAiOBxgEeh5pMAchQPwFPeEkHYST2y2MfpUboVwDjJH98k/yFMBc+mKQkgEmmhSBySSOpJoIB65P4mgQoJNITgH+XrQQPf8zTSoJ6DNFgHKQjZYgP3BIwo9B6mlDxgYDDr0zURAB4ApG4UkAHAJ9KLAVNQu0EwjUZKjJzxgntSaXdGRpVYAAYIA59jWbITJIzE8k5NW9NgLM8hJAUcEfqfpSSHd7Bq7lrqMocFUwSOCOSapCSQHPmNnOQc8ir1ykU8pcl1J744NVJIDE3JyD0YdKBGzBcLcQqQFJwMgdjTnUsuMBRnkkCsi3laFiUPB6g9DWnDIZwDjbjjHXFMESRqCSWBwOAAOnuanLHAKxkk+pA/lmogSowCQPU1Tv55Io9qkkvkEnsKVh3M+8lM91I5ORnA9ABxxRpxxeoT0AOai2ljgAH6kD+dWbVSkoOQADTEahIPYH6n/AOvQHRCDkcdjUe8OQCRxzxTt4OeAfyz+VAypdgSydQc5IwcY9qoXAC4HOR19CPX61pXSEKZCAMdFHJrKkDFsuME+oxSEyPJBBHBByCKDnJJ5J5JqQRkpuOcU1kZQCQcHoccUAXrQ7rcZOSCR07dqkKVHYJmM7iQCQQMdeOtWti/3z+lMRCMhQAD+J4qK4yEGeOatlYwMZP4kVVuhlgFBIA6jnmk0UigQQeeabU5GZAGBAyM/So50CSsFzgHjIwcUCZGas2kzW0gbJAbgj29aZHHzkjnsKccEjOB7UFpPc0byeaJQNsckLD+IZANUrKVEnjdsjyySWJJJGMAAUizyIu0HK+jDI/KomJY9APTAwKSG97lu6uTeSgnICjABOfxNVJIztLD+Hg0+NScY7UpcAYYjB656Uymk1dlcAnB7Zxn3qTgqQOmc06XAkCjAAGOM4FSSRGHYd4IYdAMGkzONiMSMpyOfUCpDOGGGP4GnRqY5Q4UAAH7xwD9M8/lRN5LMSFyT2zgD+p/Smm0NwbehCQDyDUkBIcDOAeD70wxlTnpnsev5VIdwCxjA3Hr1/OmmQ42dmOlgUAsoGBkkE9vaowoPTHNTlOHViQEYIzYyXJ6KB0HAPJocLHhRjKgA46Zo23G7PYYAVGMgj0NRsgJzip9xwDxk80xmPbigRUcAPg9BU0jRyqATgjoR/KoZBlyeuaaMg5FIExShzjHHr2oKEDOc+oHalGTTtpx0NAEOCK0dMv57VyUJYd1PIOaokHNPjJVgVH196AJ5U8+ZpGDEsc4yOPagQAKcIRjqc1MACAcmn4yCMmge5VCMf4gPfmlCY6HJ/GrAT3xQUAosBXKHJBGfSoniPUDn0q6VBGM4NNCgjnOfagRQAzx0pygjI645q2YYyckHPqKURIvIHPqaAK4L8FQT6Aita1iMUQyMkgZYA4qgEIOAPl/WrsN0VQAjJHcGmgKWogi5IB4IBGKpjKkEjIrRmUyyFyAD2A7VAYTQwGwuAcg8d/ar0ZzVAxFSSBipI5yMAjBFSNMtTICDWcVOSCcgegq1JPuAFQ4LcgZpgyIDFaGnQDb5jdTVMBTgAjPp3q9bygRqM4IGDmkxxWpqAhVAGMHt61k6jbqHBhXljyoH64q2JcAHPApgkCksTknuaL2LaT3K8emfuw8zkEjO0f1NMaGNBhQBT570AEE1nyTu5OOBRqydETFggJzgCohcyMDkDioSSx5OT2zU8abYwRySTjjgYGaaRLb6DxLIDg4IHqaR3LDoB7iod574prSEjANKyC7Hgg5yeaTOBwc0yME8U8igBVy2cDkVdtQHILDO0cA+uetVkUKCM8nqafHlGBBJAosCdmdBbz7FBB7VcFyJIyrAEHr9KwYJwVO05xVqO4O3k4Hf3pGpV1l5CyR4wgJIP97tWQ4JPU59CK1tRn89kRBwgPPqTVEqQBuBA9cU0rIye5BEhDgliMHPy5zVwyBgRgAE5I9T71EEz0PHY+tLsPqRTESCQIpIY8jGF5I/CoIWIYA9SeuOakRSrZBBPoRzUwAZQSAAxOGABJwMnkU0rhezLcBJBA6kEVEFOACefXAqezaEErNLtwMq474OCCMde4IquZQrkPkBiSGJ7ehpJNbjbT2GvA+QVkAIPcZFSxiRV+eONj6hiP0qVeByAQeme9PIzxzxTERG4kI2xgRN0KjOW+hPUe3BqSOY7QCCeecjkfhSmIMpDAEHqCKaUcEZzIOgP8a/Q9x7Hn3oYyQYY5IBPqQM0oAHIGCeCVABIpYCjKCSCM4BGcZ9D6H2NPlilU5RQ49Mcj8O9ICvJAjKRGNgY84AIz6kevvUKExSCOQMD0AVyAfQ9cc1Z3yE4Cj2JBxSxTBmMdxHsB4DEEg+x44pgSBwi48uQZPIwSacXjIyc49CpB/lTJIp7Q74SGhz905IUHv64qeO5TALoQT6cj8KQEZijdSCSQexNHkArgkkDuTmrH222GA0jL7MCP6dKlDwycKwbPoc/wAqAMz7BGCSpkUnuDgUG3SONy80jAAnaTjOO3FX5ICASp3D07iq7whgQGKn1x0poLGBFbl2ABU88gGuk03BgOBgqcEg4DccZ9xnFVBA6MCwgcZ6mI5/TNXonCgAAADsowKbaasiUrMseUCAVZgQcjknH4GmlNhJMYIPBKjk/Uf/AK6aJQBnkntgUhuRkgAk/QcVJQ+MwtygXIODgdPqO1SYBP3Qaru8bHJjcnsQMH86RJHyAEkIPTcACKALBQEcgH6iopbSNwcxrz14xShyBkrtP+8P8aXzBx3+hFAGbPpQzlAPoRwfqRzWdcWMsWSACAegJOPauhMgBAwSfqOKZJhuCAT6GjQBySbgCzYPcAYAp/mxqCFJ57gc1WwcZJwaUsAuadibjnniXkkZHOcH+gpv2iNugJPrj/GoycggDAPf1oAAUAYAFFguK8xJ4BA7HHNJwecnPfPejJPbIpTg0WC43jGaQgE4GST+FIXBcqMEgZJ7CmAlpNoHGeoPJobGh4yzEKpIHGc45/KnFDggIPxY/wCFSBgMAAgDt2oLjrgc980rhYhKPj7qD8Sao3zSLDghQGODtzkD8a0i4POQajkRXHJwfUHrRcDAKFRkggHoSOtXbaFxEVJwGGTjsPQ1cFsgOd8hA6AkYqQIFHAOPpmgLEAiJAzj0HFN+zZJwcDuMDB/CrTuFHKnpwAKiE4JxtYfhQOxANPTdkAAg8DBIH4ZqzHAFBJJJPc96erlgCAR9RilJIHAOOtADPLGMEAY5NVrm0EoAzgDsOKt5J6A5NNIIySCSe4B5oAzxpkYOTkipvKjQAKoGOnvU0j8YUnJ6kjpSKAMYGT7nmmgGBY8DMmDjkEEVIIQej5+hp2ahlIyCOD0OKBCy2u4cMQR0IJqA2bYw8jEDseRV9HQxglwGI5BPNNYgHABI9eAKLhYo/ZVA/likNqCcsWOfUmrwIA+4c/UUEqc7sgemM0CsVVhCjAApdnsKkdwg+WMkHuRilyBGGYEDOMYp3QWICgHYfgKqyRCWU8EDpwcZq5IRtJUEn0xUaqRyRwOhz3pMZVFsisCMkg5GTTLoAygkEvjk5/KrZUknJAqpPE6PuYEg9D/AE9qGNJX1IgODRkc5GDQTxwaCQRzSN7mq1nZGMOHVYgMly+ST2wKymALfLkjPGR296bjBzgUEk8A0iW0txwfaDg5yKgILN8xxUhBIwBSBCecUzOTvoITlgT6YqaNpCMrkDuRgfr/APXphQ9waaAQcEZpMUXZlhY9xOCXIGSEGfzJ/wDr0AkZ2rsI6k8kfX0/DFLE0ijAKgZzyOQaVRGhyRuPqals3TEYK0ClUIKnJYjk+vPemwzIbgFgAF4Huc1MVkmB2ggY647VbtV2KAY48gdduTVK5jLV6EKcwwkbiEy5YjG5yAAAOvAHWmmIEEYA9Se1XWUMQTvJxwAMAUwwsDwMe3NU3cSRSMJ7EnFMMJOQcmrxQ8AHJJxgAg00xN6AH3NSPQzJYSoyBwOtRhM9SBWoYj3xj60sdsmMlRmmKxSii+UEkCptg7HirQgwcAYFKYDjjtzRYCiYstwMg9aUQICCRwfXtVwRE8EUogz2osBCFQDqafgEgDJqVYscAcUNGolGeCcAY7n0oBakRhORgGkMYUcjJ7DOK0Vt1C4LZc9QRkfhUYgEbgMAVzgjAyCff0+tK4WKAQsehApxTbgjJHQ1bCAADGMeopSq9xn1wKoLFXyx7YqOQcjHGOhq0VwpGCQBwOhqMKCRhGB9CKAZCGPTANABDZIGT1I4JqY7R1BA+mKafL7MOaYhpJI4GT70DA6qc+xp20MCMg/Q04LjkEYpWC5EQhByp69OKY0cTEDBA65NWMDpwRTSgbOMfgc0WC5UeCMAlSOOgyeaTauOSfpirJQdyBTDHz1FFgKxUDkDNJuYHIJB9qnki2jNP8sYBxSsMgE8gXGQajeSRhgnFWDEDTfKosF2VSpJ7mkKbTzxV0IAMEH6iniENwCD9eDQFiiIieVBIHoCaeWcIFbtnA7jIwfoOKnaIA4XPHc8Zpvk4pt3JSsUyhPODSBCSBg81dEZFBjB6g0hlcIVAxmlA5JHYZ+lWAg7gmgoMYxgemKVhkSg9xTyAFJz+FBUjoM00HJw2R9aGCCPIYEHGaushMYGSD7VAsKEg7sEe+KtrFhQWMhB4GAScevA6VKepT2IQCDtYYJGQccGl2jIG4ZPGAcmrn2YsAASADnoM57VHsME37xsq54ZugPbnt/KruTYpFMMdqkAdcjAP0H9aa2QMjBrXUEcEAEdMHFKyB2yyAnsSOR+NFwsUYLu2khMMwAGOCRgg9iD2NDwnIKzxkZzgZwc9cgVbFoByoK9+OhpwgkVSUCE9cEYp3FYqC3jAHDuQMdQB/jU3lKwIIXHcAjAFSRiNCVkyr9SW4z9D0qQxITlWIB7q2MGk2OxTETwkCMiWI9V7r9DU6KWGBHJxyMqQc1MEkQH/SQQOSHUHH1IxSCaQyFWhSQDqUYYx64NFwsAikJAEZ/T9acEckgxlcdyRg/TmpgSOiEE9Scf0NI02O0gx3K5BpXCxCYDuLqNrkYJyDkehHQj2NIC6MoYmMkYChgQx9Qex9j+dTmePIDSBWAzjPb6Uu5TkZjIPUE4BpgRiWMnEjlCOTv4OffIoIhdf9cCByQSCB9aYV2LkyGSMH5cSASIPUEHkexq9b3AkjAEu4EffwBk+4xwfqMUgKUBMUZSCcYJyASCB6gD0NRmUwzA3UcYhYgGSMkBT6kA8eh4q7cae7OZIPLBPJjcZVj6jjg1QkWMOQwFtcKMYYjB4zz2IqgNFUjQAoB6hjzkfU9qkQlskYHHQd6zYHuICDGiSJnmMOMe+CenrjpVqPyHO6AMuDyuQCD3BFKwFvBJBzjHYGmmMMD7eoPNAfkYUnjPGOaeGxnkk9gAf50wK5jdckHIHY9fpQGDcEgEDknirAfJOcA9s45qMwRueQMnknHFADSuSQOR7YNNKjB4Ck9wME054NgyFDAd17VEHAcZjVQTyx4I/LNIAKSLkgpg8jPGfYj+o/KmK5LlSCSByFByD78f4VYDxrISSXI5AIzn6Z4/KgTAZIjkYZz1AH4ZPFAEADclRISOmIzn6HNSieRQA8MhHcqP6VIGJJIi25GRuIIB/CmkFgQUByMkEggH270gHFgMZIGeeeDQHBJIYE+5FQrLGsgV0EeBgBgAD9D0/WpCJDnEcOCepJ/limAeScDawJ7nHFMaB2wMjHsKlLxsScgg+oz/AEo8wLwM59lNMRAbZv8Anrj6AUn2XnBkkPfAwP6VMZAR8okOOwU/1FReaQpLRyAe4xmgANtGMEmTH+8ajdEJJXIA9yc1LI5cAEFVOAF6kn3/AMKlhticGQ5I6DAwKAsQQ2ocZKhU7AdT71bKpEnZVUYHYCnSyxxAbicnoByTVOUSTyAs2ADwo6D6+ppDFkaSfhcrH3z1b/61IIgvIAI7Z7VJkhRxnPTJ603djhgVPHJHH50WAbtOMcY9MUFDjkipTj1zxigDAIwCaYEAQA9AKcEPqBinknBwBzQCSMDBx1oAiKnjJApChz16VNnPOMUhYYySAaQEe0jv+GKQKSTknHan5JPygk9uMD86PJlblsAeg5NFwIiCD1FBycgEmpRAByzknryaDHGBliMeucUXAqCIGTBBOeBknAP1p4SNSeMn2OalkKMu0EZPSkIAByQKEDIigboMD2PWk8hR1AzUwAI4ORTivykgEnFMRDsC8gAe+KAiEAnGfcVIF3H5uAOAMHJ96dsA5JzjtQMjCAjjgD0pCqj7xH4mpwRgjH6GmTFAhJOCOBjqaTYIrhBJIMdF6UTgFyTjCjJ9zVmNBFCZD9f8KZFCsqmQqM5PJGc0XAqRxhhuYgk84pxAIwBj6DirnkjtjHtTTGAeSKdwsZ7RsT0NMIK8lM+hGK0Sqk8E/gKaY1I5BouKxh3EJJyqBe5FVTkHBBFdC8A2kBSSemen41WFmQpLDAHOBzmkUm0Y4V2GFBPvjirMVpJjO3NakduGXIyB7ipBAQeSCOmMYosJsyhASx3E81LHbAsQDkjuO9aQQgHaAAOaaLaRmDBMHsRgfpQBUFnkZo+wK3Vc1rLBwM8HvThFgHGCO3FFwsZQ0yPuCPxNSLp8SHhea0hGSpIbBx1xTANoO8En1ByD+FIZVMQRTzgHjHrSwxgqcgY9xVkiNhhowR2IPIppBOePz5NDEmRmMAE4AHbNN8vAyCakIbIw2R79qUbQCJELEnsf6UBuV2jHIJwTTYIgZACVIHJDHk1pKsBAI2c9sc04iMHOCcegJoGUjFHu+by1HoAMmmOiKcoAQeCAck+4q4MSAlQABxnHNHlgYA49qYFEryCAT7YoGQRiNzn1GMVfCCjZQKxTCbs4jIIxjtQImzwACO+atiMcjBpdpxjGBQFir5DbhyAOpHel+zgkZIJBzkCrQXpxjjv3pwAI7Ae1DGQBSrhgxJHIyOnvTWWQ/dkAB9uR7irJjGcgk03Zg0gKgidVxgHHTB/nSFWXG4AAnuaubcGmygGMg55OAB1Jp3FYplSTgqT+ANNC+W20ggDpkE49qu4AxnNNdA67cYPbnkH1FFwsQAHOQaUKDwRmnhiFCEASY544HvTDEAMkAnuR+tMNhvlK7AlRhT1wM5qQKCCCcg4yCBjj2xUUUQkZyC8ZBAG04yB39Km2EAYmPr8wB/lildBZkRtIyxKhQT6qCPrSRRzOCFEbKOCyrgH9OfwqU4I/eEFAMMFOCfbJqcTkKFSFFXAABJz9MDjFFwsQyWBliIAUknJAAAOOw7iqYtYxwYyDnGCD19K0d5IICKPpnionQuCDgBgAQo9O/PegZWNlnIEWM9eMUz7Ns+UggjoD3HrV0GRRgyE8dwCaSQM64YgkHIOMEfSmhFEwAZOOKTyBnpVwjAGeO2fWgLnjAzQBS8gZ4FIYjV0hB1IB9zTCYwceYufTNAFFoMnIyCOhFAiOcEDHrV/CeoJ9jmoyVzjOT7AmgRUMQBIxR5RqzgE4w/8A3yaOcEbWI9CD/kUAVhGc0CIE9M1YCEg5Yg54yuaeEXgEkk9wMUDKxiHAIFNNsjdiDVuSIjOwE/gAPzpuQgAaNiT1J4ApAQR25RgY5JCRwRnH4ZFXY3cHDQtn1BB/nzUaQuTlDtzyQBkH3OalMggA3kEE4JTkA+46ilYESE7uAcAjkkYNIbVJ1wZDJjtkGpI2jdcqwYeoOaUpGxBIwQcgjgg/UUDKjRy2TAPmSHHB7gf1xTgzthoSMdw/9MVadA4AZmIHTJqu8JiyUBYdeOSPwo1AkDsFy0RzjJCkEH6UnnxggsdpJxg5J/ICmxzgICxJHIwQQc+3rSIRM4lBGACAMc59TQDFlJcgGMFPXuPp0pI0jC4AkIB4yRmpRQVA5GBTsK5GMr0LY9zn9MVC0TmUyGMHPBKHBx9DwatAAg0FTzinYLkKrbggNG+egJBx+POKsDyiQARk8gE8n/Gm7RkHHPagqrDDKCPQjNAEnlR5BIUEDGWAIAp8ZjYlGQKR2IyD7g9/51UNvHncqAH1H/1+Km89tu1kDjp1wf070mgTJjCFOVAAPXA71G8HSRT5bjjK9D9R0I9jSx3QDYcgAcjccEfXsfqOfap5CDGSCCCOMc59x2pWC5Db3JikEcxVSeASSEY+xPQ+xq1LFHcKA2QynIOAGUjuM9v0NVwFaIq2CDwQRwR7jtUfkGNg6AsB0QkkA+2T19qAJTK9sQbgAqTgSoOMdgQOQf0qVzARzgHHBAwR+OKhJEsZ3AMDwVOcj2I9ab5MIUAR4HU7SQM/hTAaZhAw3yGVB1ZcZH1HGR7ipY7tWA2E45wGBBqMRxnIzIrDsJDx+B4/ShI5FjO6dwRyGB6fUc4+o/KmBZWSKQAkx8+rA0pMJBO4YzjKknB/CskwFZi3nMsxOSVHJ9/cfhVmO6ngyZMTRDugww98Dg/pSAna7Rcjy5WIOMleD75oLBxkRSAEZyBnP1FTxzrKoKEkMOMggn86kBycEYNFwM91GMfMpPQhSP0IpmZN2QhcY4IOCPbBrTIHUioZIsDMeCcdDz+VK4WKyGQcmMqe4DAg/wCFSBmxlgAfQHj86ashLEY2gEjng/8A6qcCAQQTgc+9ADSZCpABAI/hP9CKiE4DYMgicnADKef6H8DU5JGcD15pSBIpDqCCckEZGPpTAX7QMjCt+Q/xoEwJB2uPy/xqI4U4JBpCcYCgknt6UxExlGCQCT2BqMAswyN0mOFHQf4UsURZiFI93J4HsKtRiOLIV1yepJGT9aBhHAIzkkM5HJ7D2FNmlEQAALSHog6n3PoKJpwgCx4Zzg5HIX61FEoTLKcluCxOc0gIRDO0hZ1AJOSSf0FS+XIBzgY4xzzUu8HuD9DnFNDAZOR+JpiGbDnJIBPGQSTTVAkZozKFQAEk9T7Ad6dJNjAQjeentREsa8Ahj37n8qVh3IQGU4BJUcDI5xUoBI4BA9TxUww2ACCD6Co5OMAE4IOSATgUWQXISCQSoGF4OTn8qIyMfKoBxySeCamAAURjIGMhcHgHn0poWNQCQcdgAeKQCc8ZII9AMUoYbsAHOCTkYp2YzgkZA6AnGfzNQBGZiQQSe2eMelFwsSGVAuS+AOMD1phnAHALHGRnilCSE4EZBFOMMh5IAJPUg0ARF2Y4UYJHTqRQICQNwJI75zmlaAqTlNwxkn0/On/ZgIg2QABkDGMUwGeUAc7MEdDigIAfujOeeOtSiAFMliDjJA//AF1HGodC5JAGc8nNADgQOwH6UoqMuVUEng9ASDxSuRuABBz1J4HX1FFwsO2Z655pQuDSBfSRvwBIP5inYJGctx7YouFgC4yQKhwJZQowQOvrxUjNjPMg9CCMU6JfKjMzAAHkZ6mlcLEV0WZhGASBycHGajUYIwcAjt1NOU73YkHLHr6fSnbQSRnk00gYFQecAe9BUdcU4Agng9KfgUwIgAeOhppQgYzn6ip9uRnHWmlTxwaAISvI9e9JtySD0NT7QeDyaNgXnJOewoAiC4Q5IxnANP8AKIHPHrTChyQ2cA8A5pxQDGM4PXP8qm4WFKKQQc47Ed6WNfcDvzg/lTAp3Z4A9OtO24JOBnvQFxxlHTnI7gZzSCXBB2npjk/rSFQec8igDOcAk+1AXEJZupOPSkAzxmnYJwAeKCuM4yfWmFxMHOARRg9hShcHOcCnFgF5OR6igCMjAyTipIAuSW4I6DtipFtyzHcgIHG0c/ialaEGMggAdCcgY9KQ0iIrC+BvQEHjGM5+tEZBXIx6fSnwLaspAIDg4IY5H4Z7UpCNkAhs8HGBRcLEDojOTjkccHGTTCm3uwH1Jp5j8vIUEgmgfMMEGmhMYHJGAcUu456gZ9qQqMkUIuSR19B1p2QXHZccggj6YpA0hbaAhOM9xinlSqkgdOuev5UDAw5wwPcdB/hSGOCEDJI59B0prsBgAgkdgefypDKC2GwwPTj9OnNLiMNkKAcYBUEce9IA3EKCQTx25NNWRGJAIBzyCMGgy4ONkh56gZzSGUY5STH/AFzJx+VOwrkoUgE5wAOTmoWXc25XJJ4CjBAHqT2+g5pjOrzQ4zjJByCMccdferRBxxgfUcUhkAjkXJeQEdOFwB+tEqyBMcEY5KjJx7A1YIwMEjn1qG4YEiIsFB6nP6UAVio2kqDgcg9s04RmaPIYAAkEZOc1bDggEFABgYBGMelVpAbeXzU5QggqDnA9R7j9aAFCMv3oi2P7pHH5kUEAnJicADoRzj2xmrAc7CRjBGQf5UBgxAIAOMnB4zRYLmdM6ZBUOR3HQ8H6VYQh1BQgqeQRU7qrpkgE9g38qhayTdmFjETzkcj8QetCExQDn6UYJJHb2GKjxIkhR5IwAOCAck/TP+TUohmIBBUAjIBBB/HqM07gJt45HHrSEY6DBpxWdFLGMPjnCHJP0BqIShwSgBIOCCSCD6EYyDRcLEmARggHsc1GqBCSoBBPTGCPoaQmYAZEanOD1P60gW5wSWiI7AA/40rhYnjIcZQEjODxyCOxpSpBJIxnrkYqqAxZleMF2A+fpge3v704wlOUllHcgOeR3FFwsWMCkK46DinM0ZhEiSFt5wnck+mOPx9KiM7wSBblAg6b1JI/EHkfrTGKVBOaTZ04xU4AIBBGD0xz+vSl2g9CDRcRXKHPIoEeasBQTg8+pBpRGBRcLFbysDGDTjECBgA+xNT7R3Ipce4oAqtaBlwBtyc4B4/Kmi0KDAAYj1ABP9KugYoJyRzyKAM6S1XBLRmM4yXXjH1I4/OiJzFhS5mUjggEkfUDqP1q9JLHGAXOBnA55J9APWqQMj3DkRyRqwHKgEcep7H6cUXAsBgcAcE9iMGnYNRiMOoDHeOxPJoMYHAyB7E00AkkJBJjIBPJU9D/AIGmhRNw4IdeuOCPxHUU4rIB8khB64bkfSmSE5AlcqSMb1AGD6H0FDACrAZhcSgdQR/IjikjMjYJhJz1KnIH17j8qWJmj/csrAkEqycg9+h6fypSjoA7Rkg5yynn6kdaQAxCKC6lAO7AgUgnjwCJFx9RTQlu5IIBI6hs5H50qpbJggIT2wATTAcJ4mICuGJ6AHJNNknjjcBtwJ7YJ/yPelzGGJU7SRgn1HvSsVeIjKEAg8Hgfh2pBYYLgEZVJGHspGfz4pzMwwRDIQfQA/1pqzY+Xy2yODyBj688flS75A4VQWdhwCRgH6g4ouFhfMUgKysM/wB5cfjRBBcwMTFIpjJz5bcg/Q9jTis5ykkDEHuCMDj6mmrFOCARIhXJBHII9CM9R64oeoWLELmUHaQrgcrnkD8uR71KB82ASRjkg8H9KrhlYLJOJI2UnHBz+g7+lOFxE4I83b6BiAT74PNIB8kAchgWjlHRlPIH8iPY1GszR8XAVQDxKDgN9R2P6UF5D925tmGe45/Q800m8xjNvIPYYBHoRQBYKlgGCFjjgjH6EcVICRncpHvxWStvJFnzYyYic5UnC/kelTi3gPIQdPvAnP507hYlvEZY8gAovPQkp9PaoEwMlC3I6E0vkojZZjKv91pMEfT/AAqZFtpFAQc9cEkH+dAFWVJGIKnBHA7Ef/WqaOS2jVVuAylh/GSQPoQcEVYWCNcggsD13EnH0oNtA6lQvykcjJx+RNMB0Ecbrm3kZkz1WQkD2608oEIJMuOmCSR/Kqy2UcAYIZEBO4qpwM+o44pxSQYKzzqDnkkED8CKLAWGQSAA4JHQ4zioZEMSkk5UDJJByKmRiqgMWI/2gB/IUvmAZwRj6ZH4UrAVfMUAfvFGOoJFIJUA5kU+9OktAXLw4jLA7gMgN9feojHNEQTkjHYjH9KV2BO9lOMklSPTPX9KFtJwMARgH1Y/4CnOznAZifbPSmsP3Z25JxjNVYVyqYwX2AKSpxkHOfz4q2ICFAxGBnOOSf0wKlsIj5OejEkk1ZdBkZJA74xQkNsrpFgAsefYYH9aBEMHBIPoQBj9KkkYiQhegAFNHfPWgREIyGysjAgY4wOPypsiFIywmYEjHbmrByFzkAe9RlC4ByQD04zmhgMhJK5kZmJPXcRn8qeY1Y5IIJGMknJ9uvSopDh1jhc7zyeBwPyoAbkNI7c4HOMUXHYSR0jxGACfU5wKdDAJQDglQcgAdSO/0o2Ak5Bz3J5pBDFuyVBPrjFIC1GgOSsYUHqQAMmmzSCFSWI46DuT6VXaKEAkpnNMMUYGCCB2waTBE0SlgJmyWYZGeMD0xUuCSSQce3FVRaKoJ8yRQB/fPIpiqQQVd8f7RJP86oC+XIXAIAx2qAyxk8MCfY5qMqCPm5+vSjOOmPrQIJXdgAvABzk96QNIQQxBz6DA/nS4J9T7UAUWAR3JUgkgEYOOBTIkREyGXJHOTke9S7R0POKhSGP7Q2RuDcbRjk+ppPQaHq0ZGQYwM9sVIJYQQPMjAPYkA06KMovCADJGQBkVIYhgOiggHnOcj6CkBE8yngSAmkaVSBnPPGcHFWNm1gFHBxnBpJWCQOTz1HXAosBWUmeQRqCFHJOO1OnIYiMHAzk49B2qS1AWEuQcsM9O1RxqJCZXPJPA7YoAaVAJAznselIUBPJwc8GpQQjAEJgk5IGeP8aCAx5VQB6jJp3CwzGByfzOKUg8cDpShVHRRn1xSmmA0DHUZFHtg/UmlA60bfU0AMKyEdQD6gc0wAqe+T1qcA4x1pspCg7gcgZGOtJgMBPJBBNKahD9CcAn1BxTgxLYJ69MDigCQAHigKCT/LFJkcc9fQ03gk4JyBjqaVwsPIBJGKNwB7A+lQowbK55HQZzmplRjgeWSPfgUwsNyCxCgkg88cUZkIIEeD71JkqOYyPccj9KPPjOQD04OBnFAEaISQHOGPQEYB9gelBhjUsGCgDqAQP5U53BwCHbBBAA6n15pYYowcuwz2UjGPr6mkMUB3UASSbTwRk4A9j3pY7dAMHcSepJ6/XFWMA9MGg47miwrkIt4xnCgGgwRnrGDUmT0FBBNFh3IhEgGAMenJoMQbHJBHIwcVKBSEcHkj3FMRH5WDkYJx0bkH/CnRuoIDIEJHBOMH2BoBx0y2Op7U8IWX5iMfTOaLAMkYIc7suegU5P/wCqoQpYl3ALk8k1YFsq8qT+JzSFCDyCR7DNCQXGBTRjFPUg5wQO3PGfpSFBnJzgcj0pgRkhRkkAH36/hQGI4WNmJ9sDFSxmMEnYoJ6kDGalyGAIP+FICsLYupEgAJ6bef1NMNgBgLJIoHU7iD+AHH51bIJJBOB7dTSng8ngdM0rBcrGCRAPKnJI6iQA5/EdPyphlSLK3EXlOejYBU/iO1WipGSvfrjn9KgdyMhwCD2I60DEkgQRlmAjIGRgghvTH1qGPAJBBAIyAB1NSbYliDQgkID8meQM8kZ+vSnROJdxQghTg9QR9RQBFAwDeW2VJOQeRkVOSpGVaNgOdynrTmWNwA7DIPB6kfQ0qBJYzvCmRDhwSOQeQeTnkUBcgmBUxhOGbOVxnPvThE55ZyvsoA/U5pzwBWGyNBIpyAOAwPGPbrTo5VfjJVgcFTwQR2xQAqRRrgqoz69T+ZpxyDwTj3pSDkjNIcg0wDAYnHUVBPZxyyCQErKBgMOpHv61OSSMYGfQ0u4EAE8jgUAUI45GZo3kUSA8BhgEeoOefwpTaz5BVoyB1HIP54q3IiuBk4wcg5xg+o96rLeSeYYyA4BIDkgAj1NKwXGGEKckSLKRgYAIP4/40CAsuHJX/dOP1qyRhs5BJ7njj2pe2DzRYCBbOAAgpGc9SRzSSwFUIhm4PVJMEH8+RU5IA6AVG+NwzwAck+lAFVYoVO2H7XA46quMZ9cdCD7Uga+jxuEcoHqQD+Y4/StAhHQbgGXsQc/kaiK+QpLEtETySMkZ/n9aAKwv4xlbiOSI45DjIP4irKTxnBV0IIyCDmofMjlBClAB0BPU+gqIq1spIIMZPTYQAT6E8UAXBcJnJOR7AnPtTPtUO7AJLdwRgj6g9Kd9lJUBSqHgkHk4x0446+9NbTjKQWmwV6MFx+pPNACPOvQIT9CAP501bmMkjynDrzjIx+ODU5sI+glII7kDH5VWawlMhKTqD0JdCD+BBoAkhBfEkihjzggZA+g7VKWDAkEEEZBJxgZx/Oqxgkt2JdSVHAkQkYB9QMfnipQobB4YEZB65osK40hCw3P5ZJPKgk5/kaQGYRF3RXAPVCQSPXB7+2alAK4yMegFOwMYwMehppWBtMrF5CMiCTHvgH8s0Bi7+W0YBPQP0P5ZqyVbnJwO2DTXQsMEZHX6fSmA0QBYhGCZADkKTgg+x7H2psdwY2AlAKZwJCOQfQjqDQhlhck5mQ4+Utgj3HY0ks8cqkKW3AYKFCSw6YJFICR4VbDBUyDkAjg+/FPHl7gGjRT2yB+h71UG+2AMIkMRHKOCdv0PpU6TxOAACQeqgdD6CgCSWAMuVEaHuSBg/WqcbROxjIIB4KFSQSO4I6expy2xDYdn8s5wBzj0zVggxKAmSAMc85oApSQkNt8tpEJwNycj2J9PcVJ5cghEYjLLxlGIP8+mKtpIcZIBB5IH8qduycBePTpinYLldFkiQFGkGDypG8D265H51JHOTkSRlD055A+nepCSclQAepPrTgSQMggngZFAANpAIcEY5wf60AAjLAEfQEGo3gAUmMFT1IBIBP07U3eUwHGARjIOP/rUASEIBgopxzyBj88UoSM4zHHjrwAKQSxngHJ6YI5o3Rk45GOuQQfrQAhijVceWOTj5RgY9/WmG1jWQNBIUIBzxkf/AFqmJG0ADcfUHNAIJxnJI5GeaQFcJtYedHHlujAAhvof6GnFARhVAxyAOMfSpzEhXBAIz0I4qCRHjbMJDZ/gJA/LP8qACMlVCAEAdATz+dOjcFipOSM/KTz/APXpiShwSMZBwQRyD7+lKyq4AI56gjqPcH/CmBKFOTgkD2x+tAJGByfwquXu0yQRKmehGDj8KUTlySCpzxwSMe1AFgMW4xmmgDJIyD3GBiq5lkUfNHuz3BpBdgHDCQE+xNAi3uAJwPwx1pDIOhBz7AkfpUCTxyHAkAI6gjFSgDHPIJ6gj+VAEUjeUP3gIJ6AinFysZIUAEdSelQSlpZlDDcpwMDj64qeco8ZCAckAYA4obY7E8ZVIwVGCwBOc8mpdxLYJAGM9elVQJAoVgowAMqSSfzpzwBwAxJA6ZAOP0oETSyxx5LSKoHXJFV5LkA/IpJxncelMSOPy3zjIPB7/wD6qjECkEgkA9s0rjsJI8jkgqT3zkAflTvNmHBbrwBmnBQOASffNMt4At2XJyByB15oCxLCCqtIw+Z8AZ4OB3/E1MAT0JyfUU8gkgnBI6DH9agMpDlQis3QEkmgBxAGC5IA5OeMUoKFSQQR2OaYcZ+dgSD/ABEEimtLGMZJOegFFwsSAeuAOowevvTS0O7JYZHQZ5ptuY2BMhGSeAR0HrmmSvApCxHcSQCB/CKVwsSM4cEEDZ+ZNIAB2x6CncdMe2PSjABB45qgGkZ65FO2+wPvQeCaCSOcUAIVzyOPagZB5pc84waMZGQCAOuaBAT7ZqHeY7klRkjBGRkGnFt5AQgEHJbPP5VIAFUAfjnv9aVrjvYWO4LBg6lQeQCeRT4ipQ5GSDjk8Y9aYSAOSM0BiSADinYLlglQoYEE4zgnofSoNxuZRGBhAST6+/NMkfCkHk9h2qe3TyYix4LDPPYUnuF9Bt3KQojUFi3ZR0Ap8BUxgAAMANy9we+abGA583uRgc9qc8YfByQw5DDqP/rUAOlPy4YDB4FRAH3wKhnlkeQJICoU49j7j1qQQKFBIJPZc9aQWHYI7E0AHOCDUJijLYIKjuAT1pxt4ywJLsOhOSSM96dwsShCRkDA9TwKYXjAy0iY9AQSfwFVnjAY5YSAHGWyTUqogOAAT344pXCwhuZGkxEgCgfeIyc/0pRbgkEuSx6gHj86lQADGMD0FPAwDtB9hnigZCLZQxy0hPQAHNKLaNWO55DnoN2P1qcEEnOSQOcjBB9aaWRZMMARjg+poAhkgCrkMQ4xwTmnwIHG9m3dsDp+NK0pjGTHxnGCcAiqoJRyUYAngqASD7UIDQGEGAAAOvFJIwC5JAHqD1qoHkIAZgfw5o25IJx+JqrCuSecFbglh7DH602Q+aclAPcdfxNNBHUkYPHHegMAe3pRYA2nHOR7k5zTCgJJBJBGCCcgj6UpIU9CM9cCnKrY4GAe5oC4R/dAYZI4GRjjtUoypyCQO4PIqIxlsjkH1NALxHBBcHptOcf/AFqlgiwHPoSPUEGmmdBncCPY00BzyQB6Z5NNeHzCCzkEcAjigYpuRgBAcnoDxTo33DMwIOegGR+dQvbMCGWQhlyQcZz7GlEwCgsy5xkgHApoTLImjXA5x0wBnH4U4SxkcsOvfj+dVBcxgEhlwO4Ip4nVhkEEd+QRTsBcBBHBBHrTZGA6kA54x1qk88YYZbA7kfoMjpTBcwDkygAn1Jz+NICd5trkgDGQTlhkn1A7VI5YkFBuPcZwfoBVOWa2eEiFlLn+6MYAHer0QBjGOgA5BOOlJMYIWZTvQL7EcilwoBCkdM8HNKQAOTk+nINAADgEADrkDnNO4hoVwcjJHocAUhVs5HJ/EGp8gruHI9+M0yQZAIDEccCgCIOM4JI9OM0kignOOnTI4NOD5OMYHrnNDgKeSAPUn+lAwEavGRgAMOq4zWeVktbvAIWQDg55IPX6jFWzdJuyqyE9iEIH5nFNmLTxGMgLnBDEgkfTHSkxIUSRNycqQeinofY0yd4y5kAO4gAk/wAXvzUSwFGAaQuTwOB/hzVzGUC5O0DBAFAyCKctJmKNSQMbWbg+4ApJ0aVwzx4OMEdc+nNJJGY5QyuQByGAyfpjvU6MWQEnJxgkDjP0oAiDPAQMSAHIAJB59PX9acJbhgMxxgdCSTz7gf0pkkTyxmNiCRyCDyD2P5U20nL5jk5ZecgYBHr9fUUITLI3kfM4yeMqAMfnmgpnq7nscnj8hTwARkc0HntyKYDAoXGABj0FG0E8gH2I4p/GBk4zxQQOnbtQBXMO1sooIxgruI/EdqUKGJAkZT/dkHP4Hv8ArUwBByabIgdQCSCDkEHkfSgBhEi8tGGHcqf6HFRPMAAVjcgnHIOAfc1YLFcBsEY5IGPxIphQMCY3xnnjv+FIY1VjYgpIQT1KkDJ9xS/Zo2JLM7MO7HI/IYFQyLJyHQSL7cEfh/8AXpEQhgYp5QAMFTzj8CM/hQBbUqpwowCMYUdT7ioJ3MyPDEC24YZgOAO4B9ajiu8zNbTFVBOEIBBYeh7A+1W0QBdoAAGflHApiHFyFBU7MgAEjp7GlJLcHlSDnPfPtQqhcgAEEdhThnvyCOBjmkAA/L0ORwR1x9KM7lByMHpTgDxkYwMnB4o24OOgPIPofpTAj5K4547VAbYo+YTgHJKHofceh9ulW8jaM8Edccg0hdRkKAPYjNAFNGLE5GCOCD2PpTw2RkCnSIHIIIBHQgYz7H1FVjOikq52joTnIP407g0T7s9Rx70hOcEjBHX/AOtSBgcf1FGAepoAUEYAwRj1qvPGTIJYSRJjBAwAw7g+tTkAkcgH2pCBkYIPviiwXGi6hKgg7WzgqxwV9cg1BJBE7E28hBBzxngn0OORUpAWZZWbgAjkDHSpxKOrOFHY5GDUhcpx3rwnbdKSo43r/UVejIkUOjBlPIKnINVbgAkyQzDeDypOQ3saasseNyEwSd/l4J9wBgj9adwsWynzZBII7ijLA8gMO/GDVaO7lOQ8YY9mQEA/gR/WpwzbcCEgDsSP/r07gSF0HBBBJye345pxwBkAYPJIP61AfN/55R4zwTIT/SkL3GcDyVyeSASc+vUUAWSScEkdePeiRA4IPAIwecHHtVYm4JP71F9wgP8AM1GRdnB+1AjPTAGfyouBJMXtoxjdMAcnf1A+oH9KDKWi3p8gB5OCQPbpQwZ1Ikzg9dshBPtg8GofKVT88QYDkMBkj6j/AApXCxKrsy5Ijb0IBB/EEfrTy+QMpIAPfI+oxTYzbvkBUOP89OtOMcQyVjQnPUCi4DBPGrFjKeeCCDg+5460pu4wwYSqSDwCSKnQxgECPGevFO2xsucAj1wKVwsUZWt5nEnm4lAxlCD+BHcU1boKOY2OOAQAc/qKvhRgEDB9QOlNkUEAMCQDx3H/ANemBVW5jdgAJAx6AqeaJHQMS8cgP94KQR+IqxPEHUAjIJ6jt/hSjzFXBG4DALDg46cigDPeWbkLiRc8FgQSPcAdf0pyJcOgJjjAPIAY5P44IH41eZRIp2Sc5wCAMH644/lULxKMmTjnJwcD8fT+VICtE8qtho8EHBDEZH41MYGdwXAAA6g5NKUjY5DgA84Ud6VWWKMbJPMBPCk4IP8AX9KAGKMzAKCSMnGcVKYuEXIySTgckCmKCGaQAdduOtSqT52WOMDgd8n+lMCVVyu09uaOFBAHApjMHIABBHf1oZmAEYHJGBjk0wK2CWIAIzxnHGKeEAXBYnJzjGKVuOhOTxSAkjOaEgbHBBgkAn0JNGApJU4Pt/WjdjHHGM8UAkkcGiwhxZyOScfXrUZUA525weDUhIAAJx7HvUZOeozzQA0gEAKAKCvHXJ71IUBAIGKQIQM4PHQetAEYU8n045pxiBXJAOe9KcqwwADQ77VIAwT178UhobE5dQGyDk/MRkVNgkcMCMYx1NNDL2OfoDTP3jHIG3374pgTbTnOSO3ApNoHUEkUA8Ack9yB1o3HoATRYLih0GQWAIHQnmq8jPKcDJAHAA6n3qWRQ0ZDRjHp3zTopBGoAQgg5571LBEaxTRjAhBOepIH508rOSAY4wfUt/8AWpZJZGBweSc4PShXcABoxn1DHn9KdwsNCzbseWnJ7k04xXAIJEeTxgHIpQ5B4Ax6ZollYgAYUnjrnNK4WGENIxXAJGenSpmLMAhAAY8gHoKWJDFGcKCQMkk4z7CkhBcmRs5xgDHGKAHjgYAAA4AHpQT65pSDgA8Z60gUkccH2NUBDc4MRJxkHIPoafFHmFCVwSMnDEAHvUcwMziMcAHJI7Y7flVospAwfwAoSBsh8hwcrJjHZhn9aaYpC2SVbjocjFWFIAzg5pJCFBLHAFDSFdlWeKNF3HMRPbqCf6UzciYDcHHY5BHY5pzh7pgfuqOAM8CnRQrGcEA8cH0/CpKI45doJJJ+hB4p6XUZIIDD8KsKxA+UgDrgcfTpTg5JJYg+2KLCuRJLC5yQCfUinPcqgPlRhiOnYZqUAEdBz2xTWiQjDKPbAosO5Q+1NOSZCA44wT0Ht7U4YPQDP6CpJbJG+6ee2RUASZEIYEhehAAz+VO6E0SjkHBINGDzzx0qEODkDIBHQjv9anjAxkYz0NO4iNlMfOwkDuTU67SACcn0A6UgJPBxTgApJwCPbqaAGgKGyc1ICOwA9zTCyg8kVG8oC4GWIPAHAoGSvgnk5NRAKylgWEuSAASOPbFSRgRKZJH5wMAcEew96lDB23FR0wB3A96QbBHGFUBmJOOcninFR0xQuc5AyPSlCMTwMUwGFA2cEqAMkgmqUqxpIRGQcDJJOc//AFq0QgBwTg+gPH4ms0sXmIXADEgDHbnFS0CZJGg8sEBM+oAP86kVQoICgAnsKTaQAMKSD0wQBTgSAckUwEJIAxxg54xSDuMA85pxKjknOe3pSEqTjPPpQA3cQTxnsTmmFCDmMvGc5BU8Z9x0NSEgE4yfXAp2eM4GPqKAGC7kQgSqWLHgoO/07VcNzGykqsikdjGQaoyOBJDkDIcfgM1dPAOKaQNkTzykkJATx95iAPy60D7Y2CJI1/2duQP/AK9SqCeTjFKRg8UWC5WkW5GcSmQkdgAQarwMJGZZQVlHJyc5HqDWjgE1DNbq5yo2yDkMPX39aLAmIFGQAMe5pQQOpGfpzUEZmdtpcKRwQV5PuDnFTCFQQxJLA5GeMH1wKkZDOPNZMEqAc7jkc1MCQACckdT61KckEY3A8EHpVSWBUG9QQAQCAcEfQigCQkkEDBB6ZGMVCG8l2UkHd0BOMf8A1qmGSAwOQaaYgw559jzRYLkhQEA8gkAEA8GqlzEImEkKnzc5BHOfUEdwasImGyrsARjbgED6Z6UoTDlwck9cj+VOwrjYJxKOAVcDJQg5Hr9alDEk8VBIpOGOQQCMDoR70qxtJEJFdT6YByCOOtAE5wRyB7UE5HAwah8q6AHlmMg9Sc4FMkS6LYUxt7E8H/CgCwORgjmjGB16etQRwXpyWAwBwA2cexFMeYxsUcmMjkh+OPXnqPpQFi1nHWopIyDvQ7GHPsfqKrBi7Eli6gjGCcfpSL5ZcjaV2nkkEA/QmiwbFgTkgB4yCOCRyD9DSkxtycj0OCDUGGOeDjsR/LilLEHGOg6Hg07Bcjuoo3Q8lsDOCCQMUljczr8rMLhMjALYdfpnqPY4qYH5jgkf40yRBJgOin6jmiwXLwmjIGDgk9G4x+dO82MHG9eOuTnFZywKvCZA7jJ5/Oq7KRKAxwBznJB+gpDNg3UJBIlBA4yOc0x7yMAkk88AAZz+OKoAlkBBBBOc5xk+lKQMZIyRxkHpQBaN0GIKuFXuGJJ/lS+eGICsSSeqgn8zVYMMhSME9R1z70oimdAI5Aqk4BcdR6cc0rgSTTFVIQFmxjJIGD6471HCQ8IByoxhgRkH61NHACRHMwYkcBRg/hnmpxbW5IJj7YyCRn9aAM+WAwMCpkjTIyFIIAJ9D0qwZbVWKicOR2U5OO5AAqWWyDD5JiAQAA3J+mRziqbW7QqRNDHIgOcg4IPsc0XFYlMlsMEGfA5yYjyfoQKZJd2xYBYHOBxzgk/nwKmtJoyvlCXcR93ccEg9j6kc08xRtICwBPTpgii4WKwQA55G49ATge3NTCKPAGwflmg27EYi2sueVbII+hFAJBAaNgQcZPb8e9ACqgHIAH0Apk1tuO5CVYcg9s+4qbOCD1HpTgMgnPPuaYFKK6dD5c4AIPBwcGrIf5cFSARng449qWWESqAwJA6HjIqrvNq2y4OYicBueKNALIbAwAcepOaUA7uMnjPNIFBGVcEY9c04KAScknPB7CgBAMk4ByO3rSBQRkYAPGacSABktwaaCDkhiBnuM0gFwRwBwe4pMEHqR34oLEgggH1J4BoIJOeMd80AZ8yCW4Yxk565yRtPcj0NWbWeRRsuBuIPEgHUe+Krti3uiGJCvwCeRjPGT+nNWMAHIJ+gHFUkFy2CCBtIIIyCDQhIyGOR6kYqn5gBBBAI6EH+lPM5OAv3ieTnAx/PP4UrBcuBiFy3OemATQcgAg9e/WoY3lDHcQVxkEcfhTzKAQc43cEcj8RSAcWAYAkKe3vQRgnP40pCsBkBgeORmm7Qo+UkexORQAhRC24AKx6sO/1pSSoAYEjucA0DGcEYJ7g8GlByMHI9wKAK8tsjDKkITzyARj6Hp+GKhKEEo6RhhwRsGG+h/p1q6TnjIAHU98VWlnjRhECCGGQTjA+vp0oQEkceIgSSNxyAPXvmmwAszEknnGcf1qxKBFCAByRjNRQEqpUY6k4Jp7MCTbjmoiSrvICMgYBPbingSEEgoMeoJqIIWjcs3AOeBjJobBIaAQoBxmlC5AphOQeO/FSIw5UEAjGcmmnoAZAPPfp70oJIIApDxkHqPUUwOQSo70BYcQQecZpB3BoLAdRmmhwTwKLhYkOFBxzngH0oIIYc5x2JoUknBII7gUTkFTtcAjg4GcUmwsNJ2kAAkmnJCFJJyxznk5A+lEbFVGOSep9aUFiSCTg07AOJIpM5znAo2sSecfU9KYwycF+T3oAcXA6kkdsCk3gnjJ9jTGCAYJJPpTQ4C9Dz9OKBEoJz1UY65OadkDOTkjpx1quXIGQSfqKQFupA/E4osFyff15NAYlwMZyM5zgioACe5yegpw3cMhAK+2TkUmNFkKcEng46k5xSQIJJS3VE9O57f40ksoKjaSc9eDx7YNWLZNkYRhgZJJHT3pIY2cEgRqRkjJx2FOwMAYAHb0FV0HnyNIQVOSAQccdhmpTCgwSCTxySTTEOkYIuXOADgZ4yfSopJC4ARlUEcknkj2AyalEEZ6Rgjqc01o0hIdcKCcZJOOf6UgI44iANjuBjBwAP581MqOf4iOOpOanHllSFZC2M1Hy33ucc8niqsK4jKEQkyMcHGBjJPtxVKUyEhHJO3oT2z9Ov1q8CCQTgkdDVW5wZSOgwOh6ikxoniZPKAGDxzSgoCNoAPeo+QAARn070cgk8Y78c0ASFRnjr2JPFAUAnkD+dNDA9ufzpAW3cgY7AZHPvQA8ttwM9s560pcZ++DxnrwPb61GM+ZgqeRkEdPoaUICQShBHXB6UASAggHJI9RSDAGMGmAnBOTxyAR1pSCCOwx0OcigAeBHwQCD1OP8ACqc8RQ5ePjqCDV4HoMA02eMyREZOBzwM0hlEiUpmCQ89yAR+OeRTDLNjDxk8clSMH8+aU4B4znAJAHNShS5GCCM9DRdisRxiRl3nCgYyB0H+JpC0kDCRTggEjjOfpmrqRFFAYgquSAR/WgokhAZQBjAIzkigZUec3BG5w7gZ44H5etWoQWBYAnJ5yeB9BUBiRGGMEjkEHGfpSAMCSjkepz0oTBovDIAxgUvJwGIz7d6qrPJGQHCyD1U4NWI54XIBkAPo3BqhWI7pwsZAJJYcg8YHt9ajgQjDj5SOgHOfrTZ3zKSDkAngDoKge+mU4jgGOxJBP9anqPoXSSc5GT703IIwF+uD/SqyXM7kgiNTyQABkfmKBPIwAKhf9oD/AAouKxZOVYHAA9KaGYjCjB65IIFVSZw3yzEjknCjg/jTMzs25Z2I9DgfXoBTuM0NrkdDyO4pGiYEhn25H4//AFjVQxBwAwyMkYJJ+mOaBbqikrvU56A0ASggSqSSVU596ughgCOQfSqBDGL5Tk+hHSohLMDhkBz6Hr/hSTE0bBAAyx5A70wlBy0gA9yKzB85wQASOSQCRSxoUGHIIA6gAE/WquFi+08SAZmUZGRyDn8qj+3RrnAZzngKp/maYojABCjB56daAwIOAFI5+tFwsiO4n85lKK0ZU5ycfN7EU4T3JjUDG4fxYBB+oNOLZIBHB6HsPehmJU4wcd8GpGNE9y/BEYIPUAgn9eKV5ZnBXbHHnGdpJP056UoB6sAcj8RQQxB2kAjqCOvt7UARnzE6EAdzjOacHOQMAn0Jxn6UpBIzjGeQKiOWADAEevSnewWuT+cBwQQcgZNS7JBwY24qmoAIUDgEEBuRnrViO9KsVuI3AJ4Ycjn1xyKaYmhJQxXARwcggkED/wCvUSSmCUbhiNjgg5AB9auCaIZJkGBkEE1XubiNwoBzg5znofahgiUDcARnB5BXvUiAYAUHPqOCBVUNdOcI5jjPcjAHuO5pHtppM5uSRng4IJH58fSlcLF3aSwYMFYDjIqKRRKpFwWYZ4JbIH09PrVY2lwAEF3IEGMKB29ieRVcGeCQrJJI2RngnnJpXCw7YYXYJIXUnI3Hj/GkaXZIEnXyyehIOD+OOKUEtIFY4RzyTwQO5zWnGUnUhSsiDg5BIP5immDRmOxzkHAPHXApQ23G5c543Ak1dNrDKcKAO5K8fzqBrZoQXUl0HXOcgevvj2p3CxAWbGQoKnpjrQpDL8pI55JOcH0qZoJCQY3jB7nkg/ypTZggESEOeSVAAP17mgRApIYgggjjJ7+4pkmCQVAJJ4GOtSmCRGAwrgnGTnj696ntooVYvuDsOg6Ae4HrSbGkNgsGCkSHAJztBzj8acLJVkOclMcEYGMetWwQWwTjjPNOIPIOMHjB5pDKccAgx5ATGc9SCPyBzUxYCXYY9pbkMDw319PxpDEYQJFBMYPUcFf8RUoYliMA8cD1/wDr0IQkih1wQQR0JA/Q0gJUYJB46Hn8RTzy2AAR3GefwppAYnBI5xxxTAZ1OATk9VHU/Sg5JIK5BHG7oaQgiQHIAB6CpAxYHdk988YFAED28ckfz8A44JBx6fSohBIq4ikUj+6+Tn8aueWTwCMfnkU1yBgEgE8EgcUAVhKiZVwY2b1ycn2PpVhJRnYQMsMEnv7YprqHUxsQAem05J96qSwXSsQgjliGDtmwB9R1/lSAtTRMqkxEA5AAYHB9RVQXJEhSSAhgcYUgg/Tv+lPlW5SMGKOJSMZKsSMegzimXfnpiZgVlUAAoPlPsTnp+tAycToTgRzA+8ZAokIMf70EIeCGGAfzqO21KOcbJcwzdNrdG9wavEAruJIwMnnp/wDWpiMwA2rF4cSQdwDkr78dRVuNw6BgQQRkEd6YXW7dxGRhSMygYPsB3P16VFJZsgLW8kgPUru4J9cUAWg20DIJNBO4ngc9sVUibz+Y5pI5F+8jgEg/kOPepQLlOd8bnjjkU7ASFVyQR14INBIAJJAwO+OBUL3LJzJBJj1XkCq13KZSqnakfXJ7npgnoPpSAfcSxyzIAQ6rwTjjnt71FdpCsiCIADAAC+3fFG6FUG8KD6jpn1zUhEcqkEqR13Ag49waVwsSRE7cZBwcDAxxUpAY8gEj25rLMlzbyAecME9XGQAemSKuAvkbpCTj7yjAp2uGxMUJAKyOmP7px+lU1kuRMVWdgoPJIB49elWCNwIJJBGDk9ajNtExBKYx0IJBH4inYLlkO44YgkYwcAE/lTvObb82DkdRxn61WSMR8AnB5wSTj86UMVGQwJ96LBcsiYAYIIHqRmj7RCeDNGMdSTg/iDVYzsDzG5HYqQcU17iEqS2cgdCCD9KTQXLL3cYQlGy+MAgEjNUESdHJRBk9c8E+2DVi1UsBJwAeg7irW0EcmiwXH3ZOVBPGBjjFODAqADyOCOpqreMFxgEknJOck9uKWCMrkzJgnoD1/LtS3YbIJHOSACcHoPT2ApQcxbSCpPJyelPMuMBR07dsUw88jP4dKpIGw2gHJ6/lUZ8tWxuIBHU9KkK4GSMn0NDIGI3AEjgChoExyoMdc+9AgGSAxOaRBsBCggHt2/KnhtrfMOPalYLjTAQ2CSc8nGKBAF4EeCepJJNT+aCp2kDI4wMGnbSQCOvXJp2C5WkjCKSSScfdGOaArKowAAR2wanYZ4PPHJ9KbIWVQAevGPSiwrkQRGGD1B5I4OaAozgE8UgUgkkYP1608naoIGR3qRkbxMRgOCOvIwajdCuNxHPYnrVtIwwzuJz0xwKlEEZ4IBNUBmEE4HHHU5oCHBwOParr2kZOUfb7ZyKrhCGI2kkHHFFxWGbSQff0oCknGM46VOYpCQNhB7AmoZMocNkE9iKG7AkNZsMApwc8n0pwYgjPXI9hSICTkgjNLIQgJLEDsSKNkHUmt1MsxkYDCgHPYmp5XYxbAeZDkgDGBRBEUjABA7sT3qONxPMZAMDPHripKJgo2gDIwKcAM85OfQ0meOOuKYZACASM+lMRMrFcgYAJ696rztunij7deRnNPEgPYkDvjAH4mqsjvJICAFIGAc4xSAukEdAAO5pDEHOSTmq4efaAJACDySCePr61MZZFUYIII7gj8aq4rDkiKsCBkAc57VTvGAuSFAxgcj1xVhmLkbmBPOADx+XeoZIixLAkknnPWk9RqyJEVguXAXJwCOufpSsobIOTg4yOKigm2ZViQB6g5qZZA2cggHke49aAEClR1wOuc80oBJBOCc96RiGHJI57DpQCSMjp2x/WgBQOT2B4I7YpwbC5OSR3xzmk4JGCSPyx70EnAzj8O9ABIhKYOM9TznAoAIIBHuM0AHJJJxjoegoCjBxn17g/XigAQ5AI4OamHUYPNQgknAGc/nUqkhcgjPYEdKAKd2wDABNrA4JGMYNQANKBGASCcAAcmp5zGxwjFjkjByQM9etVwQpAAw4PB5AJHQfpSGTxr5BIBCMONrDOKUTFQQoO45HGcfX2ouJY5WRkDeYQCd2Mj1Gfb9acMAnt7ZzQlcTdiMB2ABByOg7CghsEsCSOT9KlwM4xwR+dKAAOec+tOwXIQBkcgc8HIzUT5B6AgdcmrgiRjyDkenFNaBXGE5YDpnH50rBcrR7WIAx6Hr+lPCDcCOCPbioYiVJTAyDyCelWEJI5Bye/rVANkQkEnBI6cYNRwMzAlmUgHjAOasZAYKeSfwqAAKGHOAegHIqRkmASTk5PXB600EE4BBwT1HegNgEgYzxwelOBDAEkHHc9SaoQ1iVAywOeuR0pCQCMsQCOAcYNK27GHII6ZB6/hQhKrggEdgDkEUgHAnaMgn3zQUyuQCCRgZoO0YIABz16UBipOCSM8U7BcAhIHOcDFBUj3/WmidgxJHAHOBzn2o8+MknBBA5oANnPBA74xikVyZAvB5wDnn/CnSSqFJGGOOo6H0xS2qs7iQjCr0zwSaTYIkKMVxnj0wMVGxCAADAHQg8/l3q0WweBg+maYQDyBzSGRAggE4I65zyKCS2R0PbApxQgkgkA9acqgDjAHXAoAhZmVeQMjqaZjeBgkEdcEEVK6hSSeh6jOadHCFALAZHRQOD9aAIQhZcqCwz1AOD+NOKyqOUbA4wQavQMdxAwQeoB/p1FTmUqDtdgQe/J/GiwXMYi1GS8keRgkA9PTOOtaBhWLBVAuBxVLUbMKTIIw6NyFHGD6Z9PSmxansjKfZpCB/eccD2oQmXSSxySSfemEEEEcEGol1CF8fu3jJ/hYZP5jipHljAJLDgZoGSyMSMscHHes1o5Z5y1uCTnHI4wPU9qnLvcjy4YyM9WY4wPU4/lVmCE28Xl4DEnJIP9KLCuUZba5BAlwAerAAge/H9au27hoghmjkIJOFAAAx6cVKjhhkg4yR7U2RYHkAYAv1GRz+dOwXHBgoAHTpkHv6UFiAOQgzx3NQxwTbyVnfJ5wRkD0zVUXs0UpDwhyDg9iPx5/lQMsykQP5jZEROCcfdPqfY/oalZcYJOAeQexqhJdSXQKBTGjDBBzlh79qiktiyqGbIUYHt/hTTE0aT+WoBeSMDuGcflVSZwkiSW7xzITkq4OR7g9aijWNMBhGCOhwRn+hqUhAcsoIPYDGaQDpNRjC5NtljkbSQAR9ep+mKrG/uWBEYWEDoEBJx9T/gKljijJJQAEk5zxn060khKr755GQf1osAWyfaozI00hcEhgxJwex5PcVO8U0QypLqBwD1FVNOuI0v3hwFMoBAIIGRzj8RWsSFGXIAI5ycA0AQ21wJMB+uTj609myxJBIBxiqpQLKZIACxOMkYDDsM+tSR3IIIZCGHBI5ouFieTaFAQBcdAPemq+AcAhhwMHP51Ak5mkCAbOMkkZOB6D1qyJNuRgEZ5IGT+dMBreY4wpTp3PNVZUuVZS0ZliHBCkEn3q8pjY8EEnt3qQADAwQfWlYLlASq5ygwMYwTgg/j0ojO0lSxbPQE8j6HuKvGJXHzAn6gGqzwKWypIIOcNyM/zFABkKpByfQnqPxpEIDEYIBHUMTn6jpTHMkQ3SxgAfxqSQPr3FCFWYMSjNjOVIIFAEU9jDPnIIBOTtx+nXFKbOHARxLIqgAB5CQAPbirQVzISqjB5J6EmiSJ2HABPYGgCo1kISJbMBCOqknBHp7VLBOJVIAIdfvI3Vf8A63vUrLnIJwccknj9apai4QwSQECUZO8EHA6YI70IGS3NqJv3gyJR0IJBI9M1FBOQwjmJJJwCRz+fcUDUVGA6HJHO3nB/Glf7PeqVEgDDkEcEe9O6AtDgECgDIIPQjkdjVKKeWLEM4DNnhwQNw/xq2OQCRgdhQIabWDBPlrg9SABUZsLfdlQV9wSKnxxjkAUBQDyTgdADxQMqyafG64BJGMYJ/wAKrmCWywGJktzwSBkqe2fatQEDjAAp20MCDggjBB6GgRRGM4zg9qXGCcHkdqpQSiKQwucAEhG7Hk8Z/lVkgggjOPQ8j8+1MRJk5AOCaBjjjrSA4PB+lNJJIzye2DQApwKbJGHByASRgEjkUYG7ODgj060oJOMYoAhgufI/dzKVAOAQMjP4VfVwUBUgqe45FU5mjC5cgcd+tQKCn7y3kKA847H2INLYZZCt9pJcglcnPYH2qwASQWJPrmogx+1nnsamA4P4ULYbFC4z9PwpwUMOCSQByOKUDkf5707oR9BQSRFDjHHJyPU0oQgZ4HOBmpDULk7uvegY9zt4BH1ApoIIJJJ9qSl9frQAp4ztJAPBFSJJjhsk+uc59sVEeo+gp/QE+4pdRkhckYVST2qB32nLhgRxjFSysQwwfSnr1NNgVQ5bO2OQ/hSgO3WOTHpirEzEKSDQnJGfWkBFGWgJLgqD0yOBUhnjbktkjgcY/AVDdMclc8Z6UwIu7oO1ICWSck4Q5HrjpTEd1BAwMkHoc0nQD6Uh6n8aYXHmSRhyxIHTFNIJPPU9TSgcCnMKYDQMA5GabLEZIyo78089/pTh1P0oABLIYihdUBG0884+pqNWjQ4ExIHYE4qHGWH1NW0iT+6OlTcCvJKVPyxluM8nJqSFpZBnCxjpnGc/Sp4o0xnaOtP6UXCxUclmMbSZI7cD8cU4LhSBjJ6Gmt/x8t9KkPaqQMaucbSAR6EVLESCQMnjAPp+NNP3qUHDCiwiQgNCepIPOMnFN4BJyMDgEnvRKcbWH3vX8ae6ggHHcUDGlQwwQDUZUp9wnA/h61IOppD96gLlf7QhbBYAg4pz3ca8Egk+gJpt0PnH0/rUUYyOfepuBL9ot2GRKQwIwQM0G5jViScjHUA8mmYHp3pwUY6d6LhYUXUIA+ckjrgEcfWpg4cAqScjgjuKrhR83Haq6k4PPei4GlkEZbAIBwM9eOn1qEzkgDkDGcZ5qqHYnknkinjofxoAnRA8JkUEODggnoarICpIAJBPOR09qlyQDg9SKlAwaaAZGh8zJGMDr61IKO7U9etMTEOSc8Z9KTnPIOaUdR9acv8ArBQA4n1PbnFDlgmFIJJ4BHUegpAeD9TTWOSM9uf1oGVJwGUOPvgZOTwRn+YoE5GRgA9cE4/Kp7g5IB6Y/rVUqABxUtgieKcMo3Ebh3NR3IONyngjB2jPI5+tQvwRipSeDQ2CGhtqBiSHIycgYz/SmxzFWLOAoPAA5JJ/lUiHKnPr/SqjDOPrRcGi358ON7E7SPrg+9KHilUbJACDwc4P61RVRt6df8DU9vGj53KDzVCJgxJMbkb159//AK4qUDAAJI9SOtVrlF+Xjt/Wnxsfs457mhAyUnAyxGCMVGxAIOSGHQ44NMdjkDPepcDaOOxpMaIwpLA4AGeRnjH4VZExGQoAA7AVUgJ3Hnv/AFqZxgcd8/zpDLAYkDjBpQaqmR843H/IqcUASZqKdsEbeD1zTvWoJyV6HHT+YoAcA88gAAJHJ5x071aMMik4IPoCMVR3FUDg4YEc1o27M0ILHPJoBlfbMg3OoYA5yDgj8R0qWLzbgB1/dhTgN1J9ueop9ySAVB4IPH4isVpJIpYzG7Lu64PWgT2NW7trkxbo5gwAJK4wCKzY5wVw42EHuDg/jUgd2HLt0Pc0sY3OM88f402NMiM8fBwSenQ4ppnG7IUkDucAD6mtAou3oOlNMaZI2jGKYC2cFzA7sFyjHJAIOPcYOasiWPnJ2kdSCDz344P6VmXI+zjdCSh9VNJPdTSWSMzAn12ikI1EnhZyQVbHHB4/HvUhACllOABk4GSB3x61kwgOw3KD9RUkyKAMAdaAJZL6QrhITkcFnfg+mAOapiVppyZSAW5JUYHAxxzTo/mI3c9KmkjTg7RwaQxhUDlCGI6g9x7elTDBBLHB67SaYVDKcjOBUa/NCS3JpiEJBJEwALHAyMAjtkUrFoiCoDJ0ABwR9DT1+ZVB5GT/ACpWA8lhjtQA0OHByMj0PUU4FWUk5BPUEVTuHYDcCc4PP4VNbOzRAsSeKYCmBXUFTkqcgg4II6c+tNt5SjZkUSOTksxyfoCen0qeD70lVJuNQt1HQuMj8aQGmsUnAkJQdkXj8z/hSvFGhwQSepLEk/nU85+Y1EOv40gQwRKTnAAHfHeiVvIQEDcGOAB+tSTAADA6morklsoTlVbgelCAdHJHIAVAJHJBGCPwNOO8AgAgEYIFQgfcFSI7FT8xqkDHKgUYXIycnBIyfU04HqQTn35pSOKjnYqhKnHT+dAkOaVkBLCMggjnPI9Md6zWeNCQM5AwACc1E0jvtZmJODzU9sAwdmGWA61Nyh8ccjKCZ5cHkjOKcYI2cblLg8gMSefxNTxncBnng0gPP4UxEBgjLACNTg9xmnLBbbSWgjAB5AX/AAp3/LRvoKU8IcepoAhFtAWx5ajPKjJIP8s1HLpkT5KkAg9s4H9RU6EujbjnikUkRjBPINKwyqILkKY5AJoj1UnJHuD1zUltO0BEc5BTIAYnp6A1bjHWorhFeEFlB4FMQ8yxnkOrDPO0g49+KEZWJCsp9sjNZ+0KoZRhvWmEl1G45+tAGpIQOCQfbIpGYRxku4QY7nArJkleMBkIU+oApsRM0srSnewHBbnHWncEbkcMOoWCGYCQsCC5AzkHAwRjjAGKz4LX90CJJYyCVYBgQCCR0INJb3U0NgqxyFVBPGB61LakvcShucsSc/QUgCziaW3mJlDTISAAAACOxHfPrTAk4QSKIyGGRyR/PNTR/Jqc23j5hUenyO1vIWYn941O4DIHMu9DGY2XBKkjv16UsyTAEIQB65yfwFJIP9Ib6Z/Q1KhJHWi4FW3ijkkcS5MgwSQRkjtzV0RxqpwBg9s1ReRo75dhAyOePetXAMYJoEf/2Q=="/>
          <p:cNvSpPr>
            <a:spLocks noChangeAspect="1" noChangeArrowheads="1"/>
          </p:cNvSpPr>
          <p:nvPr/>
        </p:nvSpPr>
        <p:spPr bwMode="auto">
          <a:xfrm>
            <a:off x="1143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 name="Tekstvak 11">
            <a:extLst>
              <a:ext uri="{FF2B5EF4-FFF2-40B4-BE49-F238E27FC236}">
                <a16:creationId xmlns:a16="http://schemas.microsoft.com/office/drawing/2014/main" id="{CCDCB48D-6CD8-4B68-AF81-971A95D33E76}"/>
              </a:ext>
            </a:extLst>
          </p:cNvPr>
          <p:cNvSpPr txBox="1"/>
          <p:nvPr/>
        </p:nvSpPr>
        <p:spPr>
          <a:xfrm>
            <a:off x="1034758" y="2061106"/>
            <a:ext cx="6264696" cy="2308324"/>
          </a:xfrm>
          <a:prstGeom prst="rect">
            <a:avLst/>
          </a:prstGeom>
          <a:noFill/>
        </p:spPr>
        <p:txBody>
          <a:bodyPr wrap="square" rtlCol="0">
            <a:spAutoFit/>
          </a:bodyPr>
          <a:lstStyle/>
          <a:p>
            <a:pPr marL="571500" indent="-571500">
              <a:buFont typeface="Wingdings" panose="05000000000000000000" pitchFamily="2" charset="2"/>
              <a:buChar char="ü"/>
            </a:pPr>
            <a:r>
              <a:rPr lang="nl-NL" sz="3600" b="1" dirty="0"/>
              <a:t>De klassieke oudheid leeft</a:t>
            </a:r>
          </a:p>
          <a:p>
            <a:pPr marL="571500" indent="-571500">
              <a:buFont typeface="Wingdings" panose="05000000000000000000" pitchFamily="2" charset="2"/>
              <a:buChar char="ü"/>
            </a:pPr>
            <a:r>
              <a:rPr lang="nl-NL" sz="3600" b="1" dirty="0"/>
              <a:t>Meester in taal</a:t>
            </a:r>
          </a:p>
          <a:p>
            <a:pPr marL="571500" indent="-571500">
              <a:buFont typeface="Wingdings" panose="05000000000000000000" pitchFamily="2" charset="2"/>
              <a:buChar char="ü"/>
            </a:pPr>
            <a:r>
              <a:rPr lang="nl-NL" sz="3600" b="1" dirty="0"/>
              <a:t>Wereldburger</a:t>
            </a:r>
          </a:p>
          <a:p>
            <a:pPr marL="571500" indent="-571500">
              <a:buFont typeface="Wingdings" panose="05000000000000000000" pitchFamily="2" charset="2"/>
              <a:buChar char="ü"/>
            </a:pPr>
            <a:r>
              <a:rPr lang="nl-NL" sz="3600" b="1" dirty="0"/>
              <a:t>Op naar de top</a:t>
            </a:r>
          </a:p>
        </p:txBody>
      </p:sp>
      <p:sp>
        <p:nvSpPr>
          <p:cNvPr id="13" name="Titel 1">
            <a:extLst>
              <a:ext uri="{FF2B5EF4-FFF2-40B4-BE49-F238E27FC236}">
                <a16:creationId xmlns:a16="http://schemas.microsoft.com/office/drawing/2014/main" id="{2D8F16D3-9AED-4F33-A6F3-A347704E3257}"/>
              </a:ext>
            </a:extLst>
          </p:cNvPr>
          <p:cNvSpPr txBox="1">
            <a:spLocks/>
          </p:cNvSpPr>
          <p:nvPr/>
        </p:nvSpPr>
        <p:spPr>
          <a:xfrm>
            <a:off x="3709837" y="-5733"/>
            <a:ext cx="7350226" cy="130350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sz="4400" b="1" dirty="0">
                <a:solidFill>
                  <a:srgbClr val="461E64"/>
                </a:solidFill>
              </a:rPr>
              <a:t>Waarom nog Latijn &amp; Grieks?</a:t>
            </a:r>
          </a:p>
        </p:txBody>
      </p:sp>
      <p:pic>
        <p:nvPicPr>
          <p:cNvPr id="14" name="Picture 2" descr="Afbeeldingsresultaat voor latijn">
            <a:extLst>
              <a:ext uri="{FF2B5EF4-FFF2-40B4-BE49-F238E27FC236}">
                <a16:creationId xmlns:a16="http://schemas.microsoft.com/office/drawing/2014/main" id="{2AF29C96-D3A2-4F39-854C-39D8988B17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8581" y="3050121"/>
            <a:ext cx="4452456" cy="3339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70560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TotalTime>
  <Words>654</Words>
  <Application>Microsoft Office PowerPoint</Application>
  <PresentationFormat>Breedbeeld</PresentationFormat>
  <Paragraphs>131</Paragraphs>
  <Slides>8</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8</vt:i4>
      </vt:variant>
    </vt:vector>
  </HeadingPairs>
  <TitlesOfParts>
    <vt:vector size="14" baseType="lpstr">
      <vt:lpstr>Arial</vt:lpstr>
      <vt:lpstr>Calibri</vt:lpstr>
      <vt:lpstr>Calibri Light</vt:lpstr>
      <vt:lpstr>DIN-Bold</vt:lpstr>
      <vt:lpstr>Wingdings</vt:lpstr>
      <vt:lpstr>Kantoorthema</vt:lpstr>
      <vt:lpstr>PowerPoint-presentatie</vt:lpstr>
      <vt:lpstr> </vt:lpstr>
      <vt:lpstr> </vt:lpstr>
      <vt:lpstr> </vt:lpstr>
      <vt:lpstr>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Luka van Schie</dc:creator>
  <cp:lastModifiedBy>Luka van Schie</cp:lastModifiedBy>
  <cp:revision>4</cp:revision>
  <dcterms:created xsi:type="dcterms:W3CDTF">2021-01-14T13:08:26Z</dcterms:created>
  <dcterms:modified xsi:type="dcterms:W3CDTF">2022-01-24T11:46:25Z</dcterms:modified>
</cp:coreProperties>
</file>