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4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theme+xml" PartName="/ppt/theme/theme5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  <p:sldMasterId id="2147483660" r:id="rId5"/>
    <p:sldMasterId id="2147483661" r:id="rId6"/>
    <p:sldMasterId id="2147483662" r:id="rId7"/>
  </p:sldMasterIdLst>
  <p:notesMasterIdLst>
    <p:notesMasterId r:id="rId8"/>
  </p:notesMasterIdLst>
  <p:sldIdLst>
    <p:sldId id="256" r:id="rId9"/>
    <p:sldId id="257" r:id="rId10"/>
    <p:sldId id="258" r:id="rId11"/>
    <p:sldId id="259" r:id="rId12"/>
    <p:sldId id="260" r:id="rId13"/>
    <p:sldId id="261" r:id="rId14"/>
    <p:sldId id="262" r:id="rId15"/>
    <p:sldId id="263" r:id="rId16"/>
    <p:sldId id="264" r:id="rId17"/>
    <p:sldId id="265" r:id="rId18"/>
    <p:sldId id="266" r:id="rId19"/>
    <p:sldId id="267" r:id="rId20"/>
    <p:sldId id="268" r:id="rId21"/>
    <p:sldId id="269" r:id="rId22"/>
    <p:sldId id="270" r:id="rId23"/>
    <p:sldId id="271" r:id="rId24"/>
    <p:sldId id="272" r:id="rId25"/>
    <p:sldId id="273" r:id="rId26"/>
    <p:sldId id="274" r:id="rId27"/>
    <p:sldId id="275" r:id="rId28"/>
    <p:sldId id="276" r:id="rId29"/>
    <p:sldId id="277" r:id="rId30"/>
  </p:sldIdLst>
  <p:sldSz cy="6858000" cx="9144000"/>
  <p:notesSz cx="6858000" cy="9144000"/>
  <p:embeddedFontLst>
    <p:embeddedFont>
      <p:font typeface="Century Gothic"/>
      <p:regular r:id="rId31"/>
      <p:bold r:id="rId32"/>
      <p:italic r:id="rId33"/>
      <p:boldItalic r:id="rId3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2.xml"/><Relationship Id="rId22" Type="http://schemas.openxmlformats.org/officeDocument/2006/relationships/slide" Target="slides/slide14.xml"/><Relationship Id="rId21" Type="http://schemas.openxmlformats.org/officeDocument/2006/relationships/slide" Target="slides/slide13.xml"/><Relationship Id="rId24" Type="http://schemas.openxmlformats.org/officeDocument/2006/relationships/slide" Target="slides/slide16.xml"/><Relationship Id="rId23" Type="http://schemas.openxmlformats.org/officeDocument/2006/relationships/slide" Target="slides/slide15.xml"/><Relationship Id="rId1" Type="http://schemas.openxmlformats.org/officeDocument/2006/relationships/theme" Target="theme/theme3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26" Type="http://schemas.openxmlformats.org/officeDocument/2006/relationships/slide" Target="slides/slide18.xml"/><Relationship Id="rId25" Type="http://schemas.openxmlformats.org/officeDocument/2006/relationships/slide" Target="slides/slide17.xml"/><Relationship Id="rId28" Type="http://schemas.openxmlformats.org/officeDocument/2006/relationships/slide" Target="slides/slide20.xml"/><Relationship Id="rId27" Type="http://schemas.openxmlformats.org/officeDocument/2006/relationships/slide" Target="slides/slide19.xml"/><Relationship Id="rId5" Type="http://schemas.openxmlformats.org/officeDocument/2006/relationships/slideMaster" Target="slideMasters/slideMaster2.xml"/><Relationship Id="rId6" Type="http://schemas.openxmlformats.org/officeDocument/2006/relationships/slideMaster" Target="slideMasters/slideMaster3.xml"/><Relationship Id="rId29" Type="http://schemas.openxmlformats.org/officeDocument/2006/relationships/slide" Target="slides/slide21.xml"/><Relationship Id="rId7" Type="http://schemas.openxmlformats.org/officeDocument/2006/relationships/slideMaster" Target="slideMasters/slideMaster4.xml"/><Relationship Id="rId8" Type="http://schemas.openxmlformats.org/officeDocument/2006/relationships/notesMaster" Target="notesMasters/notesMaster1.xml"/><Relationship Id="rId31" Type="http://schemas.openxmlformats.org/officeDocument/2006/relationships/font" Target="fonts/CenturyGothic-regular.fntdata"/><Relationship Id="rId30" Type="http://schemas.openxmlformats.org/officeDocument/2006/relationships/slide" Target="slides/slide22.xml"/><Relationship Id="rId11" Type="http://schemas.openxmlformats.org/officeDocument/2006/relationships/slide" Target="slides/slide3.xml"/><Relationship Id="rId33" Type="http://schemas.openxmlformats.org/officeDocument/2006/relationships/font" Target="fonts/CenturyGothic-italic.fntdata"/><Relationship Id="rId10" Type="http://schemas.openxmlformats.org/officeDocument/2006/relationships/slide" Target="slides/slide2.xml"/><Relationship Id="rId32" Type="http://schemas.openxmlformats.org/officeDocument/2006/relationships/font" Target="fonts/CenturyGothic-bold.fntdata"/><Relationship Id="rId13" Type="http://schemas.openxmlformats.org/officeDocument/2006/relationships/slide" Target="slides/slide5.xml"/><Relationship Id="rId12" Type="http://schemas.openxmlformats.org/officeDocument/2006/relationships/slide" Target="slides/slide4.xml"/><Relationship Id="rId34" Type="http://schemas.openxmlformats.org/officeDocument/2006/relationships/font" Target="fonts/CenturyGothic-boldItalic.fntdata"/><Relationship Id="rId15" Type="http://schemas.openxmlformats.org/officeDocument/2006/relationships/slide" Target="slides/slide7.xml"/><Relationship Id="rId14" Type="http://schemas.openxmlformats.org/officeDocument/2006/relationships/slide" Target="slides/slide6.xml"/><Relationship Id="rId17" Type="http://schemas.openxmlformats.org/officeDocument/2006/relationships/slide" Target="slides/slide9.xml"/><Relationship Id="rId16" Type="http://schemas.openxmlformats.org/officeDocument/2006/relationships/slide" Target="slides/slide8.xml"/><Relationship Id="rId19" Type="http://schemas.openxmlformats.org/officeDocument/2006/relationships/slide" Target="slides/slide11.xml"/><Relationship Id="rId18" Type="http://schemas.openxmlformats.org/officeDocument/2006/relationships/slide" Target="slides/slide10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00000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2" y="0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2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2" y="8685212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99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1" name="Google Shape;401;p1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67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9" name="Google Shape;469;p10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75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7" name="Google Shape;477;p11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88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0" name="Google Shape;490;p12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95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7" name="Google Shape;497;p13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2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4" name="Google Shape;504;p14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9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1" name="Google Shape;511;p15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15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Google Shape;516;p1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7" name="Google Shape;517;p16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22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Google Shape;523;p1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4" name="Google Shape;524;p17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29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Google Shape;530;p1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1" name="Google Shape;531;p18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36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p1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8" name="Google Shape;538;p19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06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8" name="Google Shape;408;p2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43" name="Shape 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Google Shape;544;p2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5" name="Google Shape;545;p20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5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Google Shape;552;p2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3" name="Google Shape;553;p21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59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Google Shape;560;p2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1" name="Google Shape;561;p22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13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5" name="Google Shape;415;p3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20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2" name="Google Shape;422;p4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27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9" name="Google Shape;429;p5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34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6" name="Google Shape;436;p6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42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4" name="Google Shape;444;p7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48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0" name="Google Shape;450;p8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6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3" name="Google Shape;463;p9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eldia" type="title">
  <p:cSld name="TITLE"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"/>
          <p:cNvSpPr txBox="1"/>
          <p:nvPr>
            <p:ph type="ctrTitle"/>
          </p:nvPr>
        </p:nvSpPr>
        <p:spPr>
          <a:xfrm>
            <a:off x="4733365" y="2708476"/>
            <a:ext cx="3313355" cy="17021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36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2" name="Google Shape;102;p2"/>
          <p:cNvSpPr txBox="1"/>
          <p:nvPr>
            <p:ph idx="1" type="subTitle"/>
          </p:nvPr>
        </p:nvSpPr>
        <p:spPr>
          <a:xfrm>
            <a:off x="4733365" y="4421080"/>
            <a:ext cx="3309803" cy="12606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360"/>
              </a:spcBef>
              <a:spcAft>
                <a:spcPts val="0"/>
              </a:spcAft>
              <a:buSzPts val="1368"/>
              <a:buNone/>
              <a:defRPr sz="1800">
                <a:solidFill>
                  <a:srgbClr val="424242"/>
                </a:solidFill>
              </a:defRPr>
            </a:lvl1pPr>
            <a:lvl2pPr lvl="1" algn="ctr">
              <a:spcBef>
                <a:spcPts val="440"/>
              </a:spcBef>
              <a:spcAft>
                <a:spcPts val="0"/>
              </a:spcAft>
              <a:buSzPts val="1672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00"/>
              </a:spcBef>
              <a:spcAft>
                <a:spcPts val="0"/>
              </a:spcAft>
              <a:buSzPts val="152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360"/>
              </a:spcBef>
              <a:spcAft>
                <a:spcPts val="0"/>
              </a:spcAft>
              <a:buSzPts val="1368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320"/>
              </a:spcBef>
              <a:spcAft>
                <a:spcPts val="0"/>
              </a:spcAft>
              <a:buSzPts val="1216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280"/>
              </a:spcBef>
              <a:spcAft>
                <a:spcPts val="0"/>
              </a:spcAft>
              <a:buSzPts val="1064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280"/>
              </a:spcBef>
              <a:spcAft>
                <a:spcPts val="0"/>
              </a:spcAft>
              <a:buSzPts val="1064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280"/>
              </a:spcBef>
              <a:spcAft>
                <a:spcPts val="0"/>
              </a:spcAft>
              <a:buSzPts val="1064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280"/>
              </a:spcBef>
              <a:spcAft>
                <a:spcPts val="0"/>
              </a:spcAft>
              <a:buSzPts val="1064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03" name="Google Shape;103;p2"/>
          <p:cNvSpPr txBox="1"/>
          <p:nvPr>
            <p:ph idx="10" type="dt"/>
          </p:nvPr>
        </p:nvSpPr>
        <p:spPr>
          <a:xfrm>
            <a:off x="4738687" y="1516062"/>
            <a:ext cx="2133600" cy="75247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p2"/>
          <p:cNvSpPr txBox="1"/>
          <p:nvPr>
            <p:ph idx="11" type="ftr"/>
          </p:nvPr>
        </p:nvSpPr>
        <p:spPr>
          <a:xfrm>
            <a:off x="5303837" y="5719762"/>
            <a:ext cx="28305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5" name="Google Shape;105;p2"/>
          <p:cNvSpPr txBox="1"/>
          <p:nvPr>
            <p:ph idx="12" type="sldNum"/>
          </p:nvPr>
        </p:nvSpPr>
        <p:spPr>
          <a:xfrm>
            <a:off x="4649787" y="5719762"/>
            <a:ext cx="64293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Century Gothic"/>
              <a:buNone/>
              <a:defRPr b="0" i="0" sz="1200" u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Century Gothic"/>
              <a:buNone/>
              <a:defRPr b="0" i="0" sz="1200" u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Century Gothic"/>
              <a:buNone/>
              <a:defRPr b="0" i="0" sz="1200" u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Century Gothic"/>
              <a:buNone/>
              <a:defRPr b="0" i="0" sz="1200" u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Century Gothic"/>
              <a:buNone/>
              <a:defRPr b="0" i="0" sz="1200" u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Century Gothic"/>
              <a:buNone/>
              <a:defRPr b="0" i="0" sz="1200" u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Century Gothic"/>
              <a:buNone/>
              <a:defRPr b="0" i="0" sz="1200" u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Century Gothic"/>
              <a:buNone/>
              <a:defRPr b="0" i="0" sz="1200" u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Century Gothic"/>
              <a:buNone/>
              <a:defRPr b="0" i="0" sz="1200" u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Inhoud met bijschrift" type="objTx">
  <p:cSld name="OBJECT_WITH_CAPTION_TEXT"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13"/>
          <p:cNvSpPr txBox="1"/>
          <p:nvPr>
            <p:ph idx="1" type="body"/>
          </p:nvPr>
        </p:nvSpPr>
        <p:spPr>
          <a:xfrm>
            <a:off x="1145894" y="856527"/>
            <a:ext cx="3090440" cy="515073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4424" lvl="0" marL="457200" algn="l">
              <a:spcBef>
                <a:spcPts val="480"/>
              </a:spcBef>
              <a:spcAft>
                <a:spcPts val="0"/>
              </a:spcAft>
              <a:buSzPts val="1824"/>
              <a:buChar char="🞇"/>
              <a:defRPr sz="2400"/>
            </a:lvl1pPr>
            <a:lvl2pPr indent="-334772" lvl="1" marL="914400" algn="l">
              <a:spcBef>
                <a:spcPts val="440"/>
              </a:spcBef>
              <a:spcAft>
                <a:spcPts val="0"/>
              </a:spcAft>
              <a:buSzPts val="1672"/>
              <a:buChar char="🞇"/>
              <a:defRPr sz="2200"/>
            </a:lvl2pPr>
            <a:lvl3pPr indent="-325119" lvl="2" marL="1371600" algn="l">
              <a:spcBef>
                <a:spcPts val="400"/>
              </a:spcBef>
              <a:spcAft>
                <a:spcPts val="0"/>
              </a:spcAft>
              <a:buSzPts val="1520"/>
              <a:buChar char="🞇"/>
              <a:defRPr sz="2000"/>
            </a:lvl3pPr>
            <a:lvl4pPr indent="-315467" lvl="3" marL="1828800" algn="l">
              <a:spcBef>
                <a:spcPts val="360"/>
              </a:spcBef>
              <a:spcAft>
                <a:spcPts val="0"/>
              </a:spcAft>
              <a:buSzPts val="1368"/>
              <a:buChar char="🞇"/>
              <a:defRPr sz="1800"/>
            </a:lvl4pPr>
            <a:lvl5pPr indent="-305816" lvl="4" marL="2286000" algn="l">
              <a:spcBef>
                <a:spcPts val="320"/>
              </a:spcBef>
              <a:spcAft>
                <a:spcPts val="0"/>
              </a:spcAft>
              <a:buSzPts val="1216"/>
              <a:buChar char="🞇"/>
              <a:defRPr sz="1600"/>
            </a:lvl5pPr>
            <a:lvl6pPr indent="-325120" lvl="5" marL="2743200" algn="l">
              <a:spcBef>
                <a:spcPts val="400"/>
              </a:spcBef>
              <a:spcAft>
                <a:spcPts val="0"/>
              </a:spcAft>
              <a:buSzPts val="1520"/>
              <a:buChar char="🞇"/>
              <a:defRPr sz="2000"/>
            </a:lvl6pPr>
            <a:lvl7pPr indent="-325120" lvl="6" marL="3200400" algn="l">
              <a:spcBef>
                <a:spcPts val="400"/>
              </a:spcBef>
              <a:spcAft>
                <a:spcPts val="0"/>
              </a:spcAft>
              <a:buSzPts val="1520"/>
              <a:buChar char="🞇"/>
              <a:defRPr sz="2000"/>
            </a:lvl7pPr>
            <a:lvl8pPr indent="-325120" lvl="7" marL="3657600" algn="l">
              <a:spcBef>
                <a:spcPts val="400"/>
              </a:spcBef>
              <a:spcAft>
                <a:spcPts val="0"/>
              </a:spcAft>
              <a:buSzPts val="1520"/>
              <a:buChar char="🞇"/>
              <a:defRPr sz="2000"/>
            </a:lvl8pPr>
            <a:lvl9pPr indent="-325120" lvl="8" marL="4114800" algn="l">
              <a:spcBef>
                <a:spcPts val="400"/>
              </a:spcBef>
              <a:spcAft>
                <a:spcPts val="0"/>
              </a:spcAft>
              <a:buSzPts val="1520"/>
              <a:buChar char="🞇"/>
              <a:defRPr sz="2000"/>
            </a:lvl9pPr>
          </a:lstStyle>
          <a:p/>
        </p:txBody>
      </p:sp>
      <p:sp>
        <p:nvSpPr>
          <p:cNvPr id="296" name="Google Shape;296;p13"/>
          <p:cNvSpPr txBox="1"/>
          <p:nvPr>
            <p:ph type="title"/>
          </p:nvPr>
        </p:nvSpPr>
        <p:spPr>
          <a:xfrm>
            <a:off x="4739833" y="2657434"/>
            <a:ext cx="3304572" cy="146315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sz="28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7" name="Google Shape;297;p13"/>
          <p:cNvSpPr txBox="1"/>
          <p:nvPr>
            <p:ph idx="2" type="body"/>
          </p:nvPr>
        </p:nvSpPr>
        <p:spPr>
          <a:xfrm>
            <a:off x="4736592" y="4136994"/>
            <a:ext cx="3298784" cy="15179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320"/>
              </a:spcBef>
              <a:spcAft>
                <a:spcPts val="0"/>
              </a:spcAft>
              <a:buSzPts val="1216"/>
              <a:buNone/>
              <a:defRPr sz="1600">
                <a:solidFill>
                  <a:srgbClr val="424242"/>
                </a:solidFill>
              </a:defRPr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SzPts val="912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SzPts val="76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SzPts val="684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SzPts val="684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SzPts val="684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SzPts val="684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SzPts val="684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SzPts val="684"/>
              <a:buNone/>
              <a:defRPr sz="900"/>
            </a:lvl9pPr>
          </a:lstStyle>
          <a:p/>
        </p:txBody>
      </p:sp>
      <p:sp>
        <p:nvSpPr>
          <p:cNvPr id="298" name="Google Shape;298;p13"/>
          <p:cNvSpPr txBox="1"/>
          <p:nvPr>
            <p:ph idx="10" type="dt"/>
          </p:nvPr>
        </p:nvSpPr>
        <p:spPr>
          <a:xfrm>
            <a:off x="5997575" y="223837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9" name="Google Shape;299;p13"/>
          <p:cNvSpPr txBox="1"/>
          <p:nvPr>
            <p:ph idx="12" type="sldNum"/>
          </p:nvPr>
        </p:nvSpPr>
        <p:spPr>
          <a:xfrm>
            <a:off x="4649787" y="223837"/>
            <a:ext cx="13319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200"/>
              <a:buFont typeface="Century Gothic"/>
              <a:buNone/>
              <a:defRPr b="0" i="0" sz="1200" u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200"/>
              <a:buFont typeface="Century Gothic"/>
              <a:buNone/>
              <a:defRPr b="0" i="0" sz="1200" u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200"/>
              <a:buFont typeface="Century Gothic"/>
              <a:buNone/>
              <a:defRPr b="0" i="0" sz="1200" u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200"/>
              <a:buFont typeface="Century Gothic"/>
              <a:buNone/>
              <a:defRPr b="0" i="0" sz="1200" u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200"/>
              <a:buFont typeface="Century Gothic"/>
              <a:buNone/>
              <a:defRPr b="0" i="0" sz="1200" u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200"/>
              <a:buFont typeface="Century Gothic"/>
              <a:buNone/>
              <a:defRPr b="0" i="0" sz="1200" u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200"/>
              <a:buFont typeface="Century Gothic"/>
              <a:buNone/>
              <a:defRPr b="0" i="0" sz="1200" u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200"/>
              <a:buFont typeface="Century Gothic"/>
              <a:buNone/>
              <a:defRPr b="0" i="0" sz="1200" u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200"/>
              <a:buFont typeface="Century Gothic"/>
              <a:buNone/>
              <a:defRPr b="0" i="0" sz="1200" u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00" name="Google Shape;300;p13"/>
          <p:cNvSpPr txBox="1"/>
          <p:nvPr>
            <p:ph idx="11" type="ftr"/>
          </p:nvPr>
        </p:nvSpPr>
        <p:spPr>
          <a:xfrm>
            <a:off x="4641850" y="5724525"/>
            <a:ext cx="34925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Afbeelding met bijschrift" type="picTx">
  <p:cSld name="PICTURE_WITH_CAPTION_TEXT">
    <p:spTree>
      <p:nvGrpSpPr>
        <p:cNvPr id="392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15"/>
          <p:cNvSpPr txBox="1"/>
          <p:nvPr>
            <p:ph type="title"/>
          </p:nvPr>
        </p:nvSpPr>
        <p:spPr>
          <a:xfrm>
            <a:off x="4734424" y="2660904"/>
            <a:ext cx="3300984" cy="146304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sz="28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4" name="Google Shape;394;p15"/>
          <p:cNvSpPr/>
          <p:nvPr>
            <p:ph idx="2" type="pic"/>
          </p:nvPr>
        </p:nvSpPr>
        <p:spPr>
          <a:xfrm>
            <a:off x="1005208" y="693795"/>
            <a:ext cx="3359623" cy="5468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2432"/>
              <a:buFont typeface="Noto Sans Symbols"/>
              <a:buNone/>
              <a:defRPr b="0" i="0" sz="32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2128"/>
              <a:buFont typeface="Noto Sans Symbols"/>
              <a:buNone/>
              <a:defRPr b="0" i="0" sz="28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824"/>
              <a:buFont typeface="Noto Sans Symbols"/>
              <a:buNone/>
              <a:defRPr b="0" i="0" sz="24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20"/>
              <a:buFont typeface="Noto Sans Symbols"/>
              <a:buNone/>
              <a:defRPr b="0" i="0" sz="20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20"/>
              <a:buFont typeface="Noto Sans Symbols"/>
              <a:buNone/>
              <a:defRPr b="0" i="0" sz="20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20"/>
              <a:buFont typeface="Noto Sans Symbols"/>
              <a:buNone/>
              <a:defRPr b="0" i="0" sz="20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20"/>
              <a:buFont typeface="Noto Sans Symbols"/>
              <a:buNone/>
              <a:defRPr b="0" i="0" sz="20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20"/>
              <a:buFont typeface="Noto Sans Symbols"/>
              <a:buNone/>
              <a:defRPr b="0" i="0" sz="20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20"/>
              <a:buFont typeface="Noto Sans Symbols"/>
              <a:buNone/>
              <a:defRPr b="0" i="0" sz="20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395" name="Google Shape;395;p15"/>
          <p:cNvSpPr txBox="1"/>
          <p:nvPr>
            <p:ph idx="1" type="body"/>
          </p:nvPr>
        </p:nvSpPr>
        <p:spPr>
          <a:xfrm>
            <a:off x="4734630" y="4133088"/>
            <a:ext cx="3300573" cy="15195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320"/>
              </a:spcBef>
              <a:spcAft>
                <a:spcPts val="0"/>
              </a:spcAft>
              <a:buSzPts val="1216"/>
              <a:buNone/>
              <a:defRPr sz="1600">
                <a:solidFill>
                  <a:srgbClr val="424242"/>
                </a:solidFill>
              </a:defRPr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SzPts val="912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SzPts val="76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SzPts val="684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SzPts val="684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SzPts val="684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SzPts val="684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SzPts val="684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SzPts val="684"/>
              <a:buNone/>
              <a:defRPr sz="900"/>
            </a:lvl9pPr>
          </a:lstStyle>
          <a:p/>
        </p:txBody>
      </p:sp>
      <p:sp>
        <p:nvSpPr>
          <p:cNvPr id="396" name="Google Shape;396;p15"/>
          <p:cNvSpPr txBox="1"/>
          <p:nvPr>
            <p:ph idx="10" type="dt"/>
          </p:nvPr>
        </p:nvSpPr>
        <p:spPr>
          <a:xfrm>
            <a:off x="5997575" y="223837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7" name="Google Shape;397;p15"/>
          <p:cNvSpPr txBox="1"/>
          <p:nvPr>
            <p:ph idx="11" type="ftr"/>
          </p:nvPr>
        </p:nvSpPr>
        <p:spPr>
          <a:xfrm>
            <a:off x="4641850" y="5724525"/>
            <a:ext cx="34925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8" name="Google Shape;398;p15"/>
          <p:cNvSpPr txBox="1"/>
          <p:nvPr>
            <p:ph idx="12" type="sldNum"/>
          </p:nvPr>
        </p:nvSpPr>
        <p:spPr>
          <a:xfrm>
            <a:off x="4649787" y="223837"/>
            <a:ext cx="13319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200"/>
              <a:buFont typeface="Century Gothic"/>
              <a:buNone/>
              <a:defRPr b="0" i="0" sz="1200" u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200"/>
              <a:buFont typeface="Century Gothic"/>
              <a:buNone/>
              <a:defRPr b="0" i="0" sz="1200" u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200"/>
              <a:buFont typeface="Century Gothic"/>
              <a:buNone/>
              <a:defRPr b="0" i="0" sz="1200" u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200"/>
              <a:buFont typeface="Century Gothic"/>
              <a:buNone/>
              <a:defRPr b="0" i="0" sz="1200" u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200"/>
              <a:buFont typeface="Century Gothic"/>
              <a:buNone/>
              <a:defRPr b="0" i="0" sz="1200" u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200"/>
              <a:buFont typeface="Century Gothic"/>
              <a:buNone/>
              <a:defRPr b="0" i="0" sz="1200" u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200"/>
              <a:buFont typeface="Century Gothic"/>
              <a:buNone/>
              <a:defRPr b="0" i="0" sz="1200" u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200"/>
              <a:buFont typeface="Century Gothic"/>
              <a:buNone/>
              <a:defRPr b="0" i="0" sz="1200" u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200"/>
              <a:buFont typeface="Century Gothic"/>
              <a:buNone/>
              <a:defRPr b="0" i="0" sz="1200" u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el en object" type="obj">
  <p:cSld name="OBJECT"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4"/>
          <p:cNvSpPr txBox="1"/>
          <p:nvPr>
            <p:ph type="title"/>
          </p:nvPr>
        </p:nvSpPr>
        <p:spPr>
          <a:xfrm>
            <a:off x="1042987" y="1027112"/>
            <a:ext cx="7024687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6" name="Google Shape;156;p4"/>
          <p:cNvSpPr txBox="1"/>
          <p:nvPr>
            <p:ph idx="1" type="body"/>
          </p:nvPr>
        </p:nvSpPr>
        <p:spPr>
          <a:xfrm>
            <a:off x="1042987" y="2324100"/>
            <a:ext cx="6777037" cy="35083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15468" lvl="0" marL="457200" algn="l">
              <a:spcBef>
                <a:spcPts val="360"/>
              </a:spcBef>
              <a:spcAft>
                <a:spcPts val="0"/>
              </a:spcAft>
              <a:buSzPts val="1368"/>
              <a:buChar char="🞇"/>
              <a:defRPr/>
            </a:lvl1pPr>
            <a:lvl2pPr indent="-315468" lvl="1" marL="914400" algn="l">
              <a:spcBef>
                <a:spcPts val="360"/>
              </a:spcBef>
              <a:spcAft>
                <a:spcPts val="0"/>
              </a:spcAft>
              <a:buSzPts val="1368"/>
              <a:buChar char="🞇"/>
              <a:defRPr/>
            </a:lvl2pPr>
            <a:lvl3pPr indent="-315467" lvl="2" marL="1371600" algn="l">
              <a:spcBef>
                <a:spcPts val="360"/>
              </a:spcBef>
              <a:spcAft>
                <a:spcPts val="0"/>
              </a:spcAft>
              <a:buSzPts val="1368"/>
              <a:buChar char="🞇"/>
              <a:defRPr/>
            </a:lvl3pPr>
            <a:lvl4pPr indent="-315467" lvl="3" marL="1828800" algn="l">
              <a:spcBef>
                <a:spcPts val="360"/>
              </a:spcBef>
              <a:spcAft>
                <a:spcPts val="0"/>
              </a:spcAft>
              <a:buSzPts val="1368"/>
              <a:buChar char="🞇"/>
              <a:defRPr/>
            </a:lvl4pPr>
            <a:lvl5pPr indent="-315467" lvl="4" marL="2286000" algn="l">
              <a:spcBef>
                <a:spcPts val="360"/>
              </a:spcBef>
              <a:spcAft>
                <a:spcPts val="0"/>
              </a:spcAft>
              <a:buSzPts val="1368"/>
              <a:buChar char="🞇"/>
              <a:defRPr/>
            </a:lvl5pPr>
            <a:lvl6pPr indent="-315467" lvl="5" marL="2743200" algn="l">
              <a:spcBef>
                <a:spcPts val="360"/>
              </a:spcBef>
              <a:spcAft>
                <a:spcPts val="0"/>
              </a:spcAft>
              <a:buSzPts val="1368"/>
              <a:buChar char="🞇"/>
              <a:defRPr/>
            </a:lvl6pPr>
            <a:lvl7pPr indent="-315467" lvl="6" marL="3200400" algn="l">
              <a:spcBef>
                <a:spcPts val="360"/>
              </a:spcBef>
              <a:spcAft>
                <a:spcPts val="0"/>
              </a:spcAft>
              <a:buSzPts val="1368"/>
              <a:buChar char="🞇"/>
              <a:defRPr/>
            </a:lvl7pPr>
            <a:lvl8pPr indent="-315467" lvl="7" marL="3657600" algn="l">
              <a:spcBef>
                <a:spcPts val="360"/>
              </a:spcBef>
              <a:spcAft>
                <a:spcPts val="0"/>
              </a:spcAft>
              <a:buSzPts val="1368"/>
              <a:buChar char="🞇"/>
              <a:defRPr/>
            </a:lvl8pPr>
            <a:lvl9pPr indent="-315467" lvl="8" marL="4114800" algn="l">
              <a:spcBef>
                <a:spcPts val="360"/>
              </a:spcBef>
              <a:spcAft>
                <a:spcPts val="0"/>
              </a:spcAft>
              <a:buSzPts val="1368"/>
              <a:buChar char="🞇"/>
              <a:defRPr/>
            </a:lvl9pPr>
          </a:lstStyle>
          <a:p/>
        </p:txBody>
      </p:sp>
      <p:sp>
        <p:nvSpPr>
          <p:cNvPr id="157" name="Google Shape;157;p4"/>
          <p:cNvSpPr txBox="1"/>
          <p:nvPr>
            <p:ph idx="10" type="dt"/>
          </p:nvPr>
        </p:nvSpPr>
        <p:spPr>
          <a:xfrm>
            <a:off x="5997575" y="223837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8" name="Google Shape;158;p4"/>
          <p:cNvSpPr txBox="1"/>
          <p:nvPr>
            <p:ph idx="11" type="ftr"/>
          </p:nvPr>
        </p:nvSpPr>
        <p:spPr>
          <a:xfrm>
            <a:off x="4641850" y="5851525"/>
            <a:ext cx="35020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9" name="Google Shape;159;p4"/>
          <p:cNvSpPr txBox="1"/>
          <p:nvPr>
            <p:ph idx="12" type="sldNum"/>
          </p:nvPr>
        </p:nvSpPr>
        <p:spPr>
          <a:xfrm>
            <a:off x="4649787" y="223837"/>
            <a:ext cx="13319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200"/>
              <a:buFont typeface="Century Gothic"/>
              <a:buNone/>
              <a:defRPr b="0" i="0" sz="1200" u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200"/>
              <a:buFont typeface="Century Gothic"/>
              <a:buNone/>
              <a:defRPr b="0" i="0" sz="1200" u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200"/>
              <a:buFont typeface="Century Gothic"/>
              <a:buNone/>
              <a:defRPr b="0" i="0" sz="1200" u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200"/>
              <a:buFont typeface="Century Gothic"/>
              <a:buNone/>
              <a:defRPr b="0" i="0" sz="1200" u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200"/>
              <a:buFont typeface="Century Gothic"/>
              <a:buNone/>
              <a:defRPr b="0" i="0" sz="1200" u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200"/>
              <a:buFont typeface="Century Gothic"/>
              <a:buNone/>
              <a:defRPr b="0" i="0" sz="1200" u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200"/>
              <a:buFont typeface="Century Gothic"/>
              <a:buNone/>
              <a:defRPr b="0" i="0" sz="1200" u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200"/>
              <a:buFont typeface="Century Gothic"/>
              <a:buNone/>
              <a:defRPr b="0" i="0" sz="1200" u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200"/>
              <a:buFont typeface="Century Gothic"/>
              <a:buNone/>
              <a:defRPr b="0" i="0" sz="1200" u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erticale titel en tekst" type="vertTitleAndTx">
  <p:cSld name="VERTICAL_TITLE_AND_VERTICAL_TEXT"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5"/>
          <p:cNvSpPr txBox="1"/>
          <p:nvPr>
            <p:ph type="title"/>
          </p:nvPr>
        </p:nvSpPr>
        <p:spPr>
          <a:xfrm rot="5400000">
            <a:off x="4981455" y="2678093"/>
            <a:ext cx="4780344" cy="148445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2" name="Google Shape;162;p5"/>
          <p:cNvSpPr txBox="1"/>
          <p:nvPr>
            <p:ph idx="1" type="body"/>
          </p:nvPr>
        </p:nvSpPr>
        <p:spPr>
          <a:xfrm rot="5400000">
            <a:off x="1374976" y="708467"/>
            <a:ext cx="4780344" cy="54237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15468" lvl="0" marL="457200" algn="l">
              <a:spcBef>
                <a:spcPts val="360"/>
              </a:spcBef>
              <a:spcAft>
                <a:spcPts val="0"/>
              </a:spcAft>
              <a:buSzPts val="1368"/>
              <a:buChar char="🞇"/>
              <a:defRPr/>
            </a:lvl1pPr>
            <a:lvl2pPr indent="-315468" lvl="1" marL="914400" algn="l">
              <a:spcBef>
                <a:spcPts val="360"/>
              </a:spcBef>
              <a:spcAft>
                <a:spcPts val="0"/>
              </a:spcAft>
              <a:buSzPts val="1368"/>
              <a:buChar char="🞇"/>
              <a:defRPr/>
            </a:lvl2pPr>
            <a:lvl3pPr indent="-315467" lvl="2" marL="1371600" algn="l">
              <a:spcBef>
                <a:spcPts val="360"/>
              </a:spcBef>
              <a:spcAft>
                <a:spcPts val="0"/>
              </a:spcAft>
              <a:buSzPts val="1368"/>
              <a:buChar char="🞇"/>
              <a:defRPr/>
            </a:lvl3pPr>
            <a:lvl4pPr indent="-315467" lvl="3" marL="1828800" algn="l">
              <a:spcBef>
                <a:spcPts val="360"/>
              </a:spcBef>
              <a:spcAft>
                <a:spcPts val="0"/>
              </a:spcAft>
              <a:buSzPts val="1368"/>
              <a:buChar char="🞇"/>
              <a:defRPr/>
            </a:lvl4pPr>
            <a:lvl5pPr indent="-315467" lvl="4" marL="2286000" algn="l">
              <a:spcBef>
                <a:spcPts val="360"/>
              </a:spcBef>
              <a:spcAft>
                <a:spcPts val="0"/>
              </a:spcAft>
              <a:buSzPts val="1368"/>
              <a:buChar char="🞇"/>
              <a:defRPr/>
            </a:lvl5pPr>
            <a:lvl6pPr indent="-315467" lvl="5" marL="2743200" algn="l">
              <a:spcBef>
                <a:spcPts val="360"/>
              </a:spcBef>
              <a:spcAft>
                <a:spcPts val="0"/>
              </a:spcAft>
              <a:buSzPts val="1368"/>
              <a:buChar char="🞇"/>
              <a:defRPr/>
            </a:lvl6pPr>
            <a:lvl7pPr indent="-315467" lvl="6" marL="3200400" algn="l">
              <a:spcBef>
                <a:spcPts val="360"/>
              </a:spcBef>
              <a:spcAft>
                <a:spcPts val="0"/>
              </a:spcAft>
              <a:buSzPts val="1368"/>
              <a:buChar char="🞇"/>
              <a:defRPr/>
            </a:lvl7pPr>
            <a:lvl8pPr indent="-315467" lvl="7" marL="3657600" algn="l">
              <a:spcBef>
                <a:spcPts val="360"/>
              </a:spcBef>
              <a:spcAft>
                <a:spcPts val="0"/>
              </a:spcAft>
              <a:buSzPts val="1368"/>
              <a:buChar char="🞇"/>
              <a:defRPr/>
            </a:lvl8pPr>
            <a:lvl9pPr indent="-315467" lvl="8" marL="4114800" algn="l">
              <a:spcBef>
                <a:spcPts val="360"/>
              </a:spcBef>
              <a:spcAft>
                <a:spcPts val="0"/>
              </a:spcAft>
              <a:buSzPts val="1368"/>
              <a:buChar char="🞇"/>
              <a:defRPr/>
            </a:lvl9pPr>
          </a:lstStyle>
          <a:p/>
        </p:txBody>
      </p:sp>
      <p:sp>
        <p:nvSpPr>
          <p:cNvPr id="163" name="Google Shape;163;p5"/>
          <p:cNvSpPr txBox="1"/>
          <p:nvPr>
            <p:ph idx="10" type="dt"/>
          </p:nvPr>
        </p:nvSpPr>
        <p:spPr>
          <a:xfrm>
            <a:off x="5997575" y="223837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4" name="Google Shape;164;p5"/>
          <p:cNvSpPr txBox="1"/>
          <p:nvPr>
            <p:ph idx="11" type="ftr"/>
          </p:nvPr>
        </p:nvSpPr>
        <p:spPr>
          <a:xfrm>
            <a:off x="4641850" y="5851525"/>
            <a:ext cx="35020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5" name="Google Shape;165;p5"/>
          <p:cNvSpPr txBox="1"/>
          <p:nvPr>
            <p:ph idx="12" type="sldNum"/>
          </p:nvPr>
        </p:nvSpPr>
        <p:spPr>
          <a:xfrm>
            <a:off x="4649787" y="223837"/>
            <a:ext cx="13319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200"/>
              <a:buFont typeface="Century Gothic"/>
              <a:buNone/>
              <a:defRPr b="0" i="0" sz="1200" u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200"/>
              <a:buFont typeface="Century Gothic"/>
              <a:buNone/>
              <a:defRPr b="0" i="0" sz="1200" u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200"/>
              <a:buFont typeface="Century Gothic"/>
              <a:buNone/>
              <a:defRPr b="0" i="0" sz="1200" u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200"/>
              <a:buFont typeface="Century Gothic"/>
              <a:buNone/>
              <a:defRPr b="0" i="0" sz="1200" u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200"/>
              <a:buFont typeface="Century Gothic"/>
              <a:buNone/>
              <a:defRPr b="0" i="0" sz="1200" u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200"/>
              <a:buFont typeface="Century Gothic"/>
              <a:buNone/>
              <a:defRPr b="0" i="0" sz="1200" u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200"/>
              <a:buFont typeface="Century Gothic"/>
              <a:buNone/>
              <a:defRPr b="0" i="0" sz="1200" u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200"/>
              <a:buFont typeface="Century Gothic"/>
              <a:buNone/>
              <a:defRPr b="0" i="0" sz="1200" u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200"/>
              <a:buFont typeface="Century Gothic"/>
              <a:buNone/>
              <a:defRPr b="0" i="0" sz="1200" u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el en verticale tekst" type="vertTx">
  <p:cSld name="VERTICAL_TEXT"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6"/>
          <p:cNvSpPr txBox="1"/>
          <p:nvPr>
            <p:ph type="title"/>
          </p:nvPr>
        </p:nvSpPr>
        <p:spPr>
          <a:xfrm>
            <a:off x="1042987" y="1027112"/>
            <a:ext cx="7024687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8" name="Google Shape;168;p6"/>
          <p:cNvSpPr txBox="1"/>
          <p:nvPr>
            <p:ph idx="1" type="body"/>
          </p:nvPr>
        </p:nvSpPr>
        <p:spPr>
          <a:xfrm rot="5400000">
            <a:off x="2677318" y="689769"/>
            <a:ext cx="3508375" cy="67770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15468" lvl="0" marL="457200" algn="l">
              <a:spcBef>
                <a:spcPts val="360"/>
              </a:spcBef>
              <a:spcAft>
                <a:spcPts val="0"/>
              </a:spcAft>
              <a:buSzPts val="1368"/>
              <a:buChar char="🞇"/>
              <a:defRPr/>
            </a:lvl1pPr>
            <a:lvl2pPr indent="-315468" lvl="1" marL="914400" algn="l">
              <a:spcBef>
                <a:spcPts val="360"/>
              </a:spcBef>
              <a:spcAft>
                <a:spcPts val="0"/>
              </a:spcAft>
              <a:buSzPts val="1368"/>
              <a:buChar char="🞇"/>
              <a:defRPr/>
            </a:lvl2pPr>
            <a:lvl3pPr indent="-315467" lvl="2" marL="1371600" algn="l">
              <a:spcBef>
                <a:spcPts val="360"/>
              </a:spcBef>
              <a:spcAft>
                <a:spcPts val="0"/>
              </a:spcAft>
              <a:buSzPts val="1368"/>
              <a:buChar char="🞇"/>
              <a:defRPr/>
            </a:lvl3pPr>
            <a:lvl4pPr indent="-315467" lvl="3" marL="1828800" algn="l">
              <a:spcBef>
                <a:spcPts val="360"/>
              </a:spcBef>
              <a:spcAft>
                <a:spcPts val="0"/>
              </a:spcAft>
              <a:buSzPts val="1368"/>
              <a:buChar char="🞇"/>
              <a:defRPr/>
            </a:lvl4pPr>
            <a:lvl5pPr indent="-315467" lvl="4" marL="2286000" algn="l">
              <a:spcBef>
                <a:spcPts val="360"/>
              </a:spcBef>
              <a:spcAft>
                <a:spcPts val="0"/>
              </a:spcAft>
              <a:buSzPts val="1368"/>
              <a:buChar char="🞇"/>
              <a:defRPr/>
            </a:lvl5pPr>
            <a:lvl6pPr indent="-315467" lvl="5" marL="2743200" algn="l">
              <a:spcBef>
                <a:spcPts val="360"/>
              </a:spcBef>
              <a:spcAft>
                <a:spcPts val="0"/>
              </a:spcAft>
              <a:buSzPts val="1368"/>
              <a:buChar char="🞇"/>
              <a:defRPr/>
            </a:lvl6pPr>
            <a:lvl7pPr indent="-315467" lvl="6" marL="3200400" algn="l">
              <a:spcBef>
                <a:spcPts val="360"/>
              </a:spcBef>
              <a:spcAft>
                <a:spcPts val="0"/>
              </a:spcAft>
              <a:buSzPts val="1368"/>
              <a:buChar char="🞇"/>
              <a:defRPr/>
            </a:lvl7pPr>
            <a:lvl8pPr indent="-315467" lvl="7" marL="3657600" algn="l">
              <a:spcBef>
                <a:spcPts val="360"/>
              </a:spcBef>
              <a:spcAft>
                <a:spcPts val="0"/>
              </a:spcAft>
              <a:buSzPts val="1368"/>
              <a:buChar char="🞇"/>
              <a:defRPr/>
            </a:lvl8pPr>
            <a:lvl9pPr indent="-315467" lvl="8" marL="4114800" algn="l">
              <a:spcBef>
                <a:spcPts val="360"/>
              </a:spcBef>
              <a:spcAft>
                <a:spcPts val="0"/>
              </a:spcAft>
              <a:buSzPts val="1368"/>
              <a:buChar char="🞇"/>
              <a:defRPr/>
            </a:lvl9pPr>
          </a:lstStyle>
          <a:p/>
        </p:txBody>
      </p:sp>
      <p:sp>
        <p:nvSpPr>
          <p:cNvPr id="169" name="Google Shape;169;p6"/>
          <p:cNvSpPr txBox="1"/>
          <p:nvPr>
            <p:ph idx="10" type="dt"/>
          </p:nvPr>
        </p:nvSpPr>
        <p:spPr>
          <a:xfrm>
            <a:off x="5997575" y="223837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0" name="Google Shape;170;p6"/>
          <p:cNvSpPr txBox="1"/>
          <p:nvPr>
            <p:ph idx="11" type="ftr"/>
          </p:nvPr>
        </p:nvSpPr>
        <p:spPr>
          <a:xfrm>
            <a:off x="4641850" y="5851525"/>
            <a:ext cx="35020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1" name="Google Shape;171;p6"/>
          <p:cNvSpPr txBox="1"/>
          <p:nvPr>
            <p:ph idx="12" type="sldNum"/>
          </p:nvPr>
        </p:nvSpPr>
        <p:spPr>
          <a:xfrm>
            <a:off x="4649787" y="223837"/>
            <a:ext cx="13319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200"/>
              <a:buFont typeface="Century Gothic"/>
              <a:buNone/>
              <a:defRPr b="0" i="0" sz="1200" u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200"/>
              <a:buFont typeface="Century Gothic"/>
              <a:buNone/>
              <a:defRPr b="0" i="0" sz="1200" u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200"/>
              <a:buFont typeface="Century Gothic"/>
              <a:buNone/>
              <a:defRPr b="0" i="0" sz="1200" u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200"/>
              <a:buFont typeface="Century Gothic"/>
              <a:buNone/>
              <a:defRPr b="0" i="0" sz="1200" u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200"/>
              <a:buFont typeface="Century Gothic"/>
              <a:buNone/>
              <a:defRPr b="0" i="0" sz="1200" u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200"/>
              <a:buFont typeface="Century Gothic"/>
              <a:buNone/>
              <a:defRPr b="0" i="0" sz="1200" u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200"/>
              <a:buFont typeface="Century Gothic"/>
              <a:buNone/>
              <a:defRPr b="0" i="0" sz="1200" u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200"/>
              <a:buFont typeface="Century Gothic"/>
              <a:buNone/>
              <a:defRPr b="0" i="0" sz="1200" u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200"/>
              <a:buFont typeface="Century Gothic"/>
              <a:buNone/>
              <a:defRPr b="0" i="0" sz="1200" u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Leeg" type="blank">
  <p:cSld name="BLANK"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7"/>
          <p:cNvSpPr txBox="1"/>
          <p:nvPr>
            <p:ph idx="10" type="dt"/>
          </p:nvPr>
        </p:nvSpPr>
        <p:spPr>
          <a:xfrm>
            <a:off x="5997575" y="223837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4" name="Google Shape;174;p7"/>
          <p:cNvSpPr txBox="1"/>
          <p:nvPr>
            <p:ph idx="11" type="ftr"/>
          </p:nvPr>
        </p:nvSpPr>
        <p:spPr>
          <a:xfrm>
            <a:off x="4641850" y="5851525"/>
            <a:ext cx="35020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5" name="Google Shape;175;p7"/>
          <p:cNvSpPr txBox="1"/>
          <p:nvPr>
            <p:ph idx="12" type="sldNum"/>
          </p:nvPr>
        </p:nvSpPr>
        <p:spPr>
          <a:xfrm>
            <a:off x="4649787" y="223837"/>
            <a:ext cx="13319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200"/>
              <a:buFont typeface="Century Gothic"/>
              <a:buNone/>
              <a:defRPr b="0" i="0" sz="1200" u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200"/>
              <a:buFont typeface="Century Gothic"/>
              <a:buNone/>
              <a:defRPr b="0" i="0" sz="1200" u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200"/>
              <a:buFont typeface="Century Gothic"/>
              <a:buNone/>
              <a:defRPr b="0" i="0" sz="1200" u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200"/>
              <a:buFont typeface="Century Gothic"/>
              <a:buNone/>
              <a:defRPr b="0" i="0" sz="1200" u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200"/>
              <a:buFont typeface="Century Gothic"/>
              <a:buNone/>
              <a:defRPr b="0" i="0" sz="1200" u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200"/>
              <a:buFont typeface="Century Gothic"/>
              <a:buNone/>
              <a:defRPr b="0" i="0" sz="1200" u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200"/>
              <a:buFont typeface="Century Gothic"/>
              <a:buNone/>
              <a:defRPr b="0" i="0" sz="1200" u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200"/>
              <a:buFont typeface="Century Gothic"/>
              <a:buNone/>
              <a:defRPr b="0" i="0" sz="1200" u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200"/>
              <a:buFont typeface="Century Gothic"/>
              <a:buNone/>
              <a:defRPr b="0" i="0" sz="1200" u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Alleen titel" type="titleOnly">
  <p:cSld name="TITLE_ONLY"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8"/>
          <p:cNvSpPr txBox="1"/>
          <p:nvPr>
            <p:ph type="title"/>
          </p:nvPr>
        </p:nvSpPr>
        <p:spPr>
          <a:xfrm>
            <a:off x="1042987" y="1027112"/>
            <a:ext cx="7024687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8" name="Google Shape;178;p8"/>
          <p:cNvSpPr txBox="1"/>
          <p:nvPr>
            <p:ph idx="10" type="dt"/>
          </p:nvPr>
        </p:nvSpPr>
        <p:spPr>
          <a:xfrm>
            <a:off x="5997575" y="223837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9" name="Google Shape;179;p8"/>
          <p:cNvSpPr txBox="1"/>
          <p:nvPr>
            <p:ph idx="11" type="ftr"/>
          </p:nvPr>
        </p:nvSpPr>
        <p:spPr>
          <a:xfrm>
            <a:off x="4641850" y="5851525"/>
            <a:ext cx="35020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0" name="Google Shape;180;p8"/>
          <p:cNvSpPr txBox="1"/>
          <p:nvPr>
            <p:ph idx="12" type="sldNum"/>
          </p:nvPr>
        </p:nvSpPr>
        <p:spPr>
          <a:xfrm>
            <a:off x="4649787" y="223837"/>
            <a:ext cx="13319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200"/>
              <a:buFont typeface="Century Gothic"/>
              <a:buNone/>
              <a:defRPr b="0" i="0" sz="1200" u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200"/>
              <a:buFont typeface="Century Gothic"/>
              <a:buNone/>
              <a:defRPr b="0" i="0" sz="1200" u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200"/>
              <a:buFont typeface="Century Gothic"/>
              <a:buNone/>
              <a:defRPr b="0" i="0" sz="1200" u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200"/>
              <a:buFont typeface="Century Gothic"/>
              <a:buNone/>
              <a:defRPr b="0" i="0" sz="1200" u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200"/>
              <a:buFont typeface="Century Gothic"/>
              <a:buNone/>
              <a:defRPr b="0" i="0" sz="1200" u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200"/>
              <a:buFont typeface="Century Gothic"/>
              <a:buNone/>
              <a:defRPr b="0" i="0" sz="1200" u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200"/>
              <a:buFont typeface="Century Gothic"/>
              <a:buNone/>
              <a:defRPr b="0" i="0" sz="1200" u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200"/>
              <a:buFont typeface="Century Gothic"/>
              <a:buNone/>
              <a:defRPr b="0" i="0" sz="1200" u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200"/>
              <a:buFont typeface="Century Gothic"/>
              <a:buNone/>
              <a:defRPr b="0" i="0" sz="1200" u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ergelijking" type="twoTxTwoObj">
  <p:cSld name="TWO_OBJECTS_WITH_TEXT"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9"/>
          <p:cNvSpPr txBox="1"/>
          <p:nvPr>
            <p:ph type="title"/>
          </p:nvPr>
        </p:nvSpPr>
        <p:spPr>
          <a:xfrm>
            <a:off x="1042987" y="1027112"/>
            <a:ext cx="7024687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3" name="Google Shape;183;p9"/>
          <p:cNvSpPr txBox="1"/>
          <p:nvPr>
            <p:ph idx="1" type="body"/>
          </p:nvPr>
        </p:nvSpPr>
        <p:spPr>
          <a:xfrm>
            <a:off x="1412111" y="2316009"/>
            <a:ext cx="305714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SzPts val="1824"/>
              <a:buNone/>
              <a:defRPr b="1" sz="2400">
                <a:solidFill>
                  <a:schemeClr val="accent1"/>
                </a:solidFill>
              </a:defRPr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SzPts val="152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SzPts val="1368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SzPts val="1216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SzPts val="1216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SzPts val="1216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SzPts val="1216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SzPts val="1216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SzPts val="1216"/>
              <a:buNone/>
              <a:defRPr b="1" sz="1600"/>
            </a:lvl9pPr>
          </a:lstStyle>
          <a:p/>
        </p:txBody>
      </p:sp>
      <p:sp>
        <p:nvSpPr>
          <p:cNvPr id="184" name="Google Shape;184;p9"/>
          <p:cNvSpPr txBox="1"/>
          <p:nvPr>
            <p:ph idx="2" type="body"/>
          </p:nvPr>
        </p:nvSpPr>
        <p:spPr>
          <a:xfrm>
            <a:off x="1041721" y="2974694"/>
            <a:ext cx="3419856" cy="28357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4424" lvl="0" marL="457200" algn="l">
              <a:spcBef>
                <a:spcPts val="480"/>
              </a:spcBef>
              <a:spcAft>
                <a:spcPts val="0"/>
              </a:spcAft>
              <a:buSzPts val="1824"/>
              <a:buChar char="🞇"/>
              <a:defRPr sz="2400"/>
            </a:lvl1pPr>
            <a:lvl2pPr indent="-325119" lvl="1" marL="914400" algn="l">
              <a:spcBef>
                <a:spcPts val="400"/>
              </a:spcBef>
              <a:spcAft>
                <a:spcPts val="0"/>
              </a:spcAft>
              <a:buSzPts val="1520"/>
              <a:buChar char="🞇"/>
              <a:defRPr sz="2000"/>
            </a:lvl2pPr>
            <a:lvl3pPr indent="-315467" lvl="2" marL="1371600" algn="l">
              <a:spcBef>
                <a:spcPts val="360"/>
              </a:spcBef>
              <a:spcAft>
                <a:spcPts val="0"/>
              </a:spcAft>
              <a:buSzPts val="1368"/>
              <a:buChar char="🞇"/>
              <a:defRPr sz="1800"/>
            </a:lvl3pPr>
            <a:lvl4pPr indent="-305816" lvl="3" marL="1828800" algn="l">
              <a:spcBef>
                <a:spcPts val="320"/>
              </a:spcBef>
              <a:spcAft>
                <a:spcPts val="0"/>
              </a:spcAft>
              <a:buSzPts val="1216"/>
              <a:buChar char="🞇"/>
              <a:defRPr sz="1600"/>
            </a:lvl4pPr>
            <a:lvl5pPr indent="-305816" lvl="4" marL="2286000" algn="l">
              <a:spcBef>
                <a:spcPts val="320"/>
              </a:spcBef>
              <a:spcAft>
                <a:spcPts val="0"/>
              </a:spcAft>
              <a:buSzPts val="1216"/>
              <a:buChar char="🞇"/>
              <a:defRPr sz="1600"/>
            </a:lvl5pPr>
            <a:lvl6pPr indent="-305816" lvl="5" marL="2743200" algn="l">
              <a:spcBef>
                <a:spcPts val="320"/>
              </a:spcBef>
              <a:spcAft>
                <a:spcPts val="0"/>
              </a:spcAft>
              <a:buSzPts val="1216"/>
              <a:buChar char="🞇"/>
              <a:defRPr sz="1600"/>
            </a:lvl6pPr>
            <a:lvl7pPr indent="-305816" lvl="6" marL="3200400" algn="l">
              <a:spcBef>
                <a:spcPts val="320"/>
              </a:spcBef>
              <a:spcAft>
                <a:spcPts val="0"/>
              </a:spcAft>
              <a:buSzPts val="1216"/>
              <a:buChar char="🞇"/>
              <a:defRPr sz="1600"/>
            </a:lvl7pPr>
            <a:lvl8pPr indent="-305815" lvl="7" marL="3657600" algn="l">
              <a:spcBef>
                <a:spcPts val="320"/>
              </a:spcBef>
              <a:spcAft>
                <a:spcPts val="0"/>
              </a:spcAft>
              <a:buSzPts val="1216"/>
              <a:buChar char="🞇"/>
              <a:defRPr sz="1600"/>
            </a:lvl8pPr>
            <a:lvl9pPr indent="-305815" lvl="8" marL="4114800" algn="l">
              <a:spcBef>
                <a:spcPts val="320"/>
              </a:spcBef>
              <a:spcAft>
                <a:spcPts val="0"/>
              </a:spcAft>
              <a:buSzPts val="1216"/>
              <a:buChar char="🞇"/>
              <a:defRPr sz="1600"/>
            </a:lvl9pPr>
          </a:lstStyle>
          <a:p/>
        </p:txBody>
      </p:sp>
      <p:sp>
        <p:nvSpPr>
          <p:cNvPr id="185" name="Google Shape;185;p9"/>
          <p:cNvSpPr txBox="1"/>
          <p:nvPr>
            <p:ph idx="3" type="body"/>
          </p:nvPr>
        </p:nvSpPr>
        <p:spPr>
          <a:xfrm>
            <a:off x="5011837" y="2316010"/>
            <a:ext cx="3055717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SzPts val="1824"/>
              <a:buNone/>
              <a:defRPr b="1" sz="2400">
                <a:solidFill>
                  <a:schemeClr val="accent1"/>
                </a:solidFill>
              </a:defRPr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SzPts val="152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SzPts val="1368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SzPts val="1216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SzPts val="1216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SzPts val="1216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SzPts val="1216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SzPts val="1216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SzPts val="1216"/>
              <a:buNone/>
              <a:defRPr b="1" sz="1600"/>
            </a:lvl9pPr>
          </a:lstStyle>
          <a:p/>
        </p:txBody>
      </p:sp>
      <p:sp>
        <p:nvSpPr>
          <p:cNvPr id="186" name="Google Shape;186;p9"/>
          <p:cNvSpPr txBox="1"/>
          <p:nvPr>
            <p:ph idx="4" type="body"/>
          </p:nvPr>
        </p:nvSpPr>
        <p:spPr>
          <a:xfrm>
            <a:off x="4645152" y="2974694"/>
            <a:ext cx="3419856" cy="28357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4424" lvl="0" marL="457200" algn="l">
              <a:spcBef>
                <a:spcPts val="480"/>
              </a:spcBef>
              <a:spcAft>
                <a:spcPts val="0"/>
              </a:spcAft>
              <a:buSzPts val="1824"/>
              <a:buChar char="🞇"/>
              <a:defRPr sz="2400"/>
            </a:lvl1pPr>
            <a:lvl2pPr indent="-325119" lvl="1" marL="914400" algn="l">
              <a:spcBef>
                <a:spcPts val="400"/>
              </a:spcBef>
              <a:spcAft>
                <a:spcPts val="0"/>
              </a:spcAft>
              <a:buSzPts val="1520"/>
              <a:buChar char="🞇"/>
              <a:defRPr sz="2000"/>
            </a:lvl2pPr>
            <a:lvl3pPr indent="-315467" lvl="2" marL="1371600" algn="l">
              <a:spcBef>
                <a:spcPts val="360"/>
              </a:spcBef>
              <a:spcAft>
                <a:spcPts val="0"/>
              </a:spcAft>
              <a:buSzPts val="1368"/>
              <a:buChar char="🞇"/>
              <a:defRPr sz="1800"/>
            </a:lvl3pPr>
            <a:lvl4pPr indent="-305816" lvl="3" marL="1828800" algn="l">
              <a:spcBef>
                <a:spcPts val="320"/>
              </a:spcBef>
              <a:spcAft>
                <a:spcPts val="0"/>
              </a:spcAft>
              <a:buSzPts val="1216"/>
              <a:buChar char="🞇"/>
              <a:defRPr sz="1600"/>
            </a:lvl4pPr>
            <a:lvl5pPr indent="-305816" lvl="4" marL="2286000" algn="l">
              <a:spcBef>
                <a:spcPts val="320"/>
              </a:spcBef>
              <a:spcAft>
                <a:spcPts val="0"/>
              </a:spcAft>
              <a:buSzPts val="1216"/>
              <a:buChar char="🞇"/>
              <a:defRPr sz="1600"/>
            </a:lvl5pPr>
            <a:lvl6pPr indent="-305816" lvl="5" marL="2743200" algn="l">
              <a:spcBef>
                <a:spcPts val="320"/>
              </a:spcBef>
              <a:spcAft>
                <a:spcPts val="0"/>
              </a:spcAft>
              <a:buSzPts val="1216"/>
              <a:buChar char="🞇"/>
              <a:defRPr sz="1600"/>
            </a:lvl6pPr>
            <a:lvl7pPr indent="-305816" lvl="6" marL="3200400" algn="l">
              <a:spcBef>
                <a:spcPts val="320"/>
              </a:spcBef>
              <a:spcAft>
                <a:spcPts val="0"/>
              </a:spcAft>
              <a:buSzPts val="1216"/>
              <a:buChar char="🞇"/>
              <a:defRPr sz="1600"/>
            </a:lvl7pPr>
            <a:lvl8pPr indent="-305815" lvl="7" marL="3657600" algn="l">
              <a:spcBef>
                <a:spcPts val="320"/>
              </a:spcBef>
              <a:spcAft>
                <a:spcPts val="0"/>
              </a:spcAft>
              <a:buSzPts val="1216"/>
              <a:buChar char="🞇"/>
              <a:defRPr sz="1600"/>
            </a:lvl8pPr>
            <a:lvl9pPr indent="-305815" lvl="8" marL="4114800" algn="l">
              <a:spcBef>
                <a:spcPts val="320"/>
              </a:spcBef>
              <a:spcAft>
                <a:spcPts val="0"/>
              </a:spcAft>
              <a:buSzPts val="1216"/>
              <a:buChar char="🞇"/>
              <a:defRPr sz="1600"/>
            </a:lvl9pPr>
          </a:lstStyle>
          <a:p/>
        </p:txBody>
      </p:sp>
      <p:sp>
        <p:nvSpPr>
          <p:cNvPr id="187" name="Google Shape;187;p9"/>
          <p:cNvSpPr txBox="1"/>
          <p:nvPr>
            <p:ph idx="10" type="dt"/>
          </p:nvPr>
        </p:nvSpPr>
        <p:spPr>
          <a:xfrm>
            <a:off x="5997575" y="223837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8" name="Google Shape;188;p9"/>
          <p:cNvSpPr txBox="1"/>
          <p:nvPr>
            <p:ph idx="11" type="ftr"/>
          </p:nvPr>
        </p:nvSpPr>
        <p:spPr>
          <a:xfrm>
            <a:off x="4641850" y="5851525"/>
            <a:ext cx="35020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9" name="Google Shape;189;p9"/>
          <p:cNvSpPr txBox="1"/>
          <p:nvPr>
            <p:ph idx="12" type="sldNum"/>
          </p:nvPr>
        </p:nvSpPr>
        <p:spPr>
          <a:xfrm>
            <a:off x="4649787" y="223837"/>
            <a:ext cx="13319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200"/>
              <a:buFont typeface="Century Gothic"/>
              <a:buNone/>
              <a:defRPr b="0" i="0" sz="1200" u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200"/>
              <a:buFont typeface="Century Gothic"/>
              <a:buNone/>
              <a:defRPr b="0" i="0" sz="1200" u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200"/>
              <a:buFont typeface="Century Gothic"/>
              <a:buNone/>
              <a:defRPr b="0" i="0" sz="1200" u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200"/>
              <a:buFont typeface="Century Gothic"/>
              <a:buNone/>
              <a:defRPr b="0" i="0" sz="1200" u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200"/>
              <a:buFont typeface="Century Gothic"/>
              <a:buNone/>
              <a:defRPr b="0" i="0" sz="1200" u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200"/>
              <a:buFont typeface="Century Gothic"/>
              <a:buNone/>
              <a:defRPr b="0" i="0" sz="1200" u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200"/>
              <a:buFont typeface="Century Gothic"/>
              <a:buNone/>
              <a:defRPr b="0" i="0" sz="1200" u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200"/>
              <a:buFont typeface="Century Gothic"/>
              <a:buNone/>
              <a:defRPr b="0" i="0" sz="1200" u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200"/>
              <a:buFont typeface="Century Gothic"/>
              <a:buNone/>
              <a:defRPr b="0" i="0" sz="1200" u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Inhoud van twee" type="twoObj">
  <p:cSld name="TWO_OBJECTS"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0"/>
          <p:cNvSpPr txBox="1"/>
          <p:nvPr>
            <p:ph type="title"/>
          </p:nvPr>
        </p:nvSpPr>
        <p:spPr>
          <a:xfrm>
            <a:off x="1042987" y="1027112"/>
            <a:ext cx="7024687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2" name="Google Shape;192;p10"/>
          <p:cNvSpPr txBox="1"/>
          <p:nvPr>
            <p:ph idx="1" type="body"/>
          </p:nvPr>
        </p:nvSpPr>
        <p:spPr>
          <a:xfrm>
            <a:off x="1042416" y="2313432"/>
            <a:ext cx="3419856" cy="349300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15468" lvl="0" marL="457200" algn="l">
              <a:spcBef>
                <a:spcPts val="360"/>
              </a:spcBef>
              <a:spcAft>
                <a:spcPts val="0"/>
              </a:spcAft>
              <a:buSzPts val="1368"/>
              <a:buChar char="🞇"/>
              <a:defRPr/>
            </a:lvl1pPr>
            <a:lvl2pPr indent="-315468" lvl="1" marL="914400" algn="l">
              <a:spcBef>
                <a:spcPts val="360"/>
              </a:spcBef>
              <a:spcAft>
                <a:spcPts val="0"/>
              </a:spcAft>
              <a:buSzPts val="1368"/>
              <a:buChar char="🞇"/>
              <a:defRPr/>
            </a:lvl2pPr>
            <a:lvl3pPr indent="-315467" lvl="2" marL="1371600" algn="l">
              <a:spcBef>
                <a:spcPts val="360"/>
              </a:spcBef>
              <a:spcAft>
                <a:spcPts val="0"/>
              </a:spcAft>
              <a:buSzPts val="1368"/>
              <a:buChar char="🞇"/>
              <a:defRPr/>
            </a:lvl3pPr>
            <a:lvl4pPr indent="-315467" lvl="3" marL="1828800" algn="l">
              <a:spcBef>
                <a:spcPts val="360"/>
              </a:spcBef>
              <a:spcAft>
                <a:spcPts val="0"/>
              </a:spcAft>
              <a:buSzPts val="1368"/>
              <a:buChar char="🞇"/>
              <a:defRPr/>
            </a:lvl4pPr>
            <a:lvl5pPr indent="-315467" lvl="4" marL="2286000" algn="l">
              <a:spcBef>
                <a:spcPts val="360"/>
              </a:spcBef>
              <a:spcAft>
                <a:spcPts val="0"/>
              </a:spcAft>
              <a:buSzPts val="1368"/>
              <a:buChar char="🞇"/>
              <a:defRPr/>
            </a:lvl5pPr>
            <a:lvl6pPr indent="-315467" lvl="5" marL="2743200" algn="l">
              <a:spcBef>
                <a:spcPts val="360"/>
              </a:spcBef>
              <a:spcAft>
                <a:spcPts val="0"/>
              </a:spcAft>
              <a:buSzPts val="1368"/>
              <a:buChar char="🞇"/>
              <a:defRPr/>
            </a:lvl6pPr>
            <a:lvl7pPr indent="-315467" lvl="6" marL="3200400" algn="l">
              <a:spcBef>
                <a:spcPts val="360"/>
              </a:spcBef>
              <a:spcAft>
                <a:spcPts val="0"/>
              </a:spcAft>
              <a:buSzPts val="1368"/>
              <a:buChar char="🞇"/>
              <a:defRPr/>
            </a:lvl7pPr>
            <a:lvl8pPr indent="-315467" lvl="7" marL="3657600" algn="l">
              <a:spcBef>
                <a:spcPts val="360"/>
              </a:spcBef>
              <a:spcAft>
                <a:spcPts val="0"/>
              </a:spcAft>
              <a:buSzPts val="1368"/>
              <a:buChar char="🞇"/>
              <a:defRPr/>
            </a:lvl8pPr>
            <a:lvl9pPr indent="-315467" lvl="8" marL="4114800" algn="l">
              <a:spcBef>
                <a:spcPts val="360"/>
              </a:spcBef>
              <a:spcAft>
                <a:spcPts val="0"/>
              </a:spcAft>
              <a:buSzPts val="1368"/>
              <a:buChar char="🞇"/>
              <a:defRPr/>
            </a:lvl9pPr>
          </a:lstStyle>
          <a:p/>
        </p:txBody>
      </p:sp>
      <p:sp>
        <p:nvSpPr>
          <p:cNvPr id="193" name="Google Shape;193;p10"/>
          <p:cNvSpPr txBox="1"/>
          <p:nvPr>
            <p:ph idx="2" type="body"/>
          </p:nvPr>
        </p:nvSpPr>
        <p:spPr>
          <a:xfrm>
            <a:off x="4645152" y="2313431"/>
            <a:ext cx="3419856" cy="349300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15468" lvl="0" marL="457200" algn="l">
              <a:spcBef>
                <a:spcPts val="360"/>
              </a:spcBef>
              <a:spcAft>
                <a:spcPts val="0"/>
              </a:spcAft>
              <a:buSzPts val="1368"/>
              <a:buChar char="🞇"/>
              <a:defRPr/>
            </a:lvl1pPr>
            <a:lvl2pPr indent="-315468" lvl="1" marL="914400" algn="l">
              <a:spcBef>
                <a:spcPts val="360"/>
              </a:spcBef>
              <a:spcAft>
                <a:spcPts val="0"/>
              </a:spcAft>
              <a:buSzPts val="1368"/>
              <a:buChar char="🞇"/>
              <a:defRPr/>
            </a:lvl2pPr>
            <a:lvl3pPr indent="-315467" lvl="2" marL="1371600" algn="l">
              <a:spcBef>
                <a:spcPts val="360"/>
              </a:spcBef>
              <a:spcAft>
                <a:spcPts val="0"/>
              </a:spcAft>
              <a:buSzPts val="1368"/>
              <a:buChar char="🞇"/>
              <a:defRPr/>
            </a:lvl3pPr>
            <a:lvl4pPr indent="-315467" lvl="3" marL="1828800" algn="l">
              <a:spcBef>
                <a:spcPts val="360"/>
              </a:spcBef>
              <a:spcAft>
                <a:spcPts val="0"/>
              </a:spcAft>
              <a:buSzPts val="1368"/>
              <a:buChar char="🞇"/>
              <a:defRPr/>
            </a:lvl4pPr>
            <a:lvl5pPr indent="-315467" lvl="4" marL="2286000" algn="l">
              <a:spcBef>
                <a:spcPts val="360"/>
              </a:spcBef>
              <a:spcAft>
                <a:spcPts val="0"/>
              </a:spcAft>
              <a:buSzPts val="1368"/>
              <a:buChar char="🞇"/>
              <a:defRPr/>
            </a:lvl5pPr>
            <a:lvl6pPr indent="-315467" lvl="5" marL="2743200" algn="l">
              <a:spcBef>
                <a:spcPts val="360"/>
              </a:spcBef>
              <a:spcAft>
                <a:spcPts val="0"/>
              </a:spcAft>
              <a:buSzPts val="1368"/>
              <a:buChar char="🞇"/>
              <a:defRPr/>
            </a:lvl6pPr>
            <a:lvl7pPr indent="-315467" lvl="6" marL="3200400" algn="l">
              <a:spcBef>
                <a:spcPts val="360"/>
              </a:spcBef>
              <a:spcAft>
                <a:spcPts val="0"/>
              </a:spcAft>
              <a:buSzPts val="1368"/>
              <a:buChar char="🞇"/>
              <a:defRPr/>
            </a:lvl7pPr>
            <a:lvl8pPr indent="-315467" lvl="7" marL="3657600" algn="l">
              <a:spcBef>
                <a:spcPts val="360"/>
              </a:spcBef>
              <a:spcAft>
                <a:spcPts val="0"/>
              </a:spcAft>
              <a:buSzPts val="1368"/>
              <a:buChar char="🞇"/>
              <a:defRPr/>
            </a:lvl8pPr>
            <a:lvl9pPr indent="-315467" lvl="8" marL="4114800" algn="l">
              <a:spcBef>
                <a:spcPts val="360"/>
              </a:spcBef>
              <a:spcAft>
                <a:spcPts val="0"/>
              </a:spcAft>
              <a:buSzPts val="1368"/>
              <a:buChar char="🞇"/>
              <a:defRPr/>
            </a:lvl9pPr>
          </a:lstStyle>
          <a:p/>
        </p:txBody>
      </p:sp>
      <p:sp>
        <p:nvSpPr>
          <p:cNvPr id="194" name="Google Shape;194;p10"/>
          <p:cNvSpPr txBox="1"/>
          <p:nvPr>
            <p:ph idx="10" type="dt"/>
          </p:nvPr>
        </p:nvSpPr>
        <p:spPr>
          <a:xfrm>
            <a:off x="5997575" y="223837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5" name="Google Shape;195;p10"/>
          <p:cNvSpPr txBox="1"/>
          <p:nvPr>
            <p:ph idx="11" type="ftr"/>
          </p:nvPr>
        </p:nvSpPr>
        <p:spPr>
          <a:xfrm>
            <a:off x="4641850" y="5851525"/>
            <a:ext cx="35020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6" name="Google Shape;196;p10"/>
          <p:cNvSpPr txBox="1"/>
          <p:nvPr>
            <p:ph idx="12" type="sldNum"/>
          </p:nvPr>
        </p:nvSpPr>
        <p:spPr>
          <a:xfrm>
            <a:off x="4649787" y="223837"/>
            <a:ext cx="13319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200"/>
              <a:buFont typeface="Century Gothic"/>
              <a:buNone/>
              <a:defRPr b="0" i="0" sz="1200" u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200"/>
              <a:buFont typeface="Century Gothic"/>
              <a:buNone/>
              <a:defRPr b="0" i="0" sz="1200" u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200"/>
              <a:buFont typeface="Century Gothic"/>
              <a:buNone/>
              <a:defRPr b="0" i="0" sz="1200" u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200"/>
              <a:buFont typeface="Century Gothic"/>
              <a:buNone/>
              <a:defRPr b="0" i="0" sz="1200" u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200"/>
              <a:buFont typeface="Century Gothic"/>
              <a:buNone/>
              <a:defRPr b="0" i="0" sz="1200" u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200"/>
              <a:buFont typeface="Century Gothic"/>
              <a:buNone/>
              <a:defRPr b="0" i="0" sz="1200" u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200"/>
              <a:buFont typeface="Century Gothic"/>
              <a:buNone/>
              <a:defRPr b="0" i="0" sz="1200" u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200"/>
              <a:buFont typeface="Century Gothic"/>
              <a:buNone/>
              <a:defRPr b="0" i="0" sz="1200" u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200"/>
              <a:buFont typeface="Century Gothic"/>
              <a:buNone/>
              <a:defRPr b="0" i="0" sz="1200" u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ekop" type="secHead">
  <p:cSld name="SECTION_HEADER"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1"/>
          <p:cNvSpPr txBox="1"/>
          <p:nvPr>
            <p:ph type="title"/>
          </p:nvPr>
        </p:nvSpPr>
        <p:spPr>
          <a:xfrm>
            <a:off x="1258645" y="2900829"/>
            <a:ext cx="6637468" cy="136207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sz="40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9" name="Google Shape;199;p11"/>
          <p:cNvSpPr txBox="1"/>
          <p:nvPr>
            <p:ph idx="1" type="body"/>
          </p:nvPr>
        </p:nvSpPr>
        <p:spPr>
          <a:xfrm>
            <a:off x="1258645" y="4267200"/>
            <a:ext cx="6637467" cy="15204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SzPts val="152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SzPts val="1368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SzPts val="1216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SzPts val="1064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SzPts val="1064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SzPts val="1064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SzPts val="1064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SzPts val="1064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SzPts val="1064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00" name="Google Shape;200;p11"/>
          <p:cNvSpPr txBox="1"/>
          <p:nvPr>
            <p:ph idx="10" type="dt"/>
          </p:nvPr>
        </p:nvSpPr>
        <p:spPr>
          <a:xfrm>
            <a:off x="5997575" y="223837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1" name="Google Shape;201;p11"/>
          <p:cNvSpPr txBox="1"/>
          <p:nvPr>
            <p:ph idx="11" type="ftr"/>
          </p:nvPr>
        </p:nvSpPr>
        <p:spPr>
          <a:xfrm>
            <a:off x="4641850" y="5851525"/>
            <a:ext cx="35020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2" name="Google Shape;202;p11"/>
          <p:cNvSpPr txBox="1"/>
          <p:nvPr>
            <p:ph idx="12" type="sldNum"/>
          </p:nvPr>
        </p:nvSpPr>
        <p:spPr>
          <a:xfrm>
            <a:off x="4649787" y="223837"/>
            <a:ext cx="13319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200"/>
              <a:buFont typeface="Century Gothic"/>
              <a:buNone/>
              <a:defRPr b="0" i="0" sz="1200" u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200"/>
              <a:buFont typeface="Century Gothic"/>
              <a:buNone/>
              <a:defRPr b="0" i="0" sz="1200" u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200"/>
              <a:buFont typeface="Century Gothic"/>
              <a:buNone/>
              <a:defRPr b="0" i="0" sz="1200" u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200"/>
              <a:buFont typeface="Century Gothic"/>
              <a:buNone/>
              <a:defRPr b="0" i="0" sz="1200" u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200"/>
              <a:buFont typeface="Century Gothic"/>
              <a:buNone/>
              <a:defRPr b="0" i="0" sz="1200" u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200"/>
              <a:buFont typeface="Century Gothic"/>
              <a:buNone/>
              <a:defRPr b="0" i="0" sz="1200" u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200"/>
              <a:buFont typeface="Century Gothic"/>
              <a:buNone/>
              <a:defRPr b="0" i="0" sz="1200" u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200"/>
              <a:buFont typeface="Century Gothic"/>
              <a:buNone/>
              <a:defRPr b="0" i="0" sz="1200" u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200"/>
              <a:buFont typeface="Century Gothic"/>
              <a:buNone/>
              <a:defRPr b="0" i="0" sz="1200" u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3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Layout" Target="../slideLayouts/slideLayout3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5.xml"/><Relationship Id="rId9" Type="http://schemas.openxmlformats.org/officeDocument/2006/relationships/theme" Target="../theme/theme2.xml"/><Relationship Id="rId5" Type="http://schemas.openxmlformats.org/officeDocument/2006/relationships/slideLayout" Target="../slideLayouts/slideLayout6.xml"/><Relationship Id="rId6" Type="http://schemas.openxmlformats.org/officeDocument/2006/relationships/slideLayout" Target="../slideLayouts/slideLayout7.xml"/><Relationship Id="rId7" Type="http://schemas.openxmlformats.org/officeDocument/2006/relationships/slideLayout" Target="../slideLayouts/slideLayout8.xml"/><Relationship Id="rId8" Type="http://schemas.openxmlformats.org/officeDocument/2006/relationships/slideLayout" Target="../slideLayouts/slideLayout9.xml"/></Relationships>
</file>

<file path=ppt/slideMasters/_rels/slideMaster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theme" Target="../theme/theme5.xml"/></Relationships>
</file>

<file path=ppt/slideMasters/_rels/slideMaster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1B9578"/>
            </a:gs>
            <a:gs pos="100000">
              <a:srgbClr val="1B9578"/>
            </a:gs>
          </a:gsLst>
          <a:lin ang="5400000" scaled="0"/>
        </a:gra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1"/>
          <p:cNvGrpSpPr/>
          <p:nvPr/>
        </p:nvGrpSpPr>
        <p:grpSpPr>
          <a:xfrm>
            <a:off x="-567149" y="-1588"/>
            <a:ext cx="10458962" cy="7118937"/>
            <a:chOff x="-644736" y="-1588"/>
            <a:chExt cx="10458272" cy="7118937"/>
          </a:xfrm>
        </p:grpSpPr>
        <p:grpSp>
          <p:nvGrpSpPr>
            <p:cNvPr id="11" name="Google Shape;11;p1"/>
            <p:cNvGrpSpPr/>
            <p:nvPr/>
          </p:nvGrpSpPr>
          <p:grpSpPr>
            <a:xfrm>
              <a:off x="159" y="-1588"/>
              <a:ext cx="9141808" cy="6859588"/>
              <a:chOff x="159" y="-1588"/>
              <a:chExt cx="9141808" cy="6859588"/>
            </a:xfrm>
          </p:grpSpPr>
          <p:grpSp>
            <p:nvGrpSpPr>
              <p:cNvPr id="12" name="Google Shape;12;p1"/>
              <p:cNvGrpSpPr/>
              <p:nvPr/>
            </p:nvGrpSpPr>
            <p:grpSpPr>
              <a:xfrm>
                <a:off x="159" y="0"/>
                <a:ext cx="2514434" cy="6858000"/>
                <a:chOff x="159" y="0"/>
                <a:chExt cx="2514434" cy="6858000"/>
              </a:xfrm>
            </p:grpSpPr>
            <p:sp>
              <p:nvSpPr>
                <p:cNvPr id="13" name="Google Shape;13;p1"/>
                <p:cNvSpPr txBox="1"/>
                <p:nvPr/>
              </p:nvSpPr>
              <p:spPr>
                <a:xfrm>
                  <a:off x="914499" y="0"/>
                  <a:ext cx="1600094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40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" name="Google Shape;14;p1"/>
                <p:cNvSpPr txBox="1"/>
                <p:nvPr/>
              </p:nvSpPr>
              <p:spPr>
                <a:xfrm>
                  <a:off x="159" y="0"/>
                  <a:ext cx="457170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40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" name="Google Shape;15;p1"/>
                <p:cNvSpPr txBox="1"/>
                <p:nvPr/>
              </p:nvSpPr>
              <p:spPr>
                <a:xfrm>
                  <a:off x="228744" y="0"/>
                  <a:ext cx="761950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40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6" name="Google Shape;16;p1"/>
              <p:cNvGrpSpPr/>
              <p:nvPr/>
            </p:nvGrpSpPr>
            <p:grpSpPr>
              <a:xfrm>
                <a:off x="422406" y="0"/>
                <a:ext cx="2514434" cy="6858000"/>
                <a:chOff x="-504" y="0"/>
                <a:chExt cx="2514434" cy="6858000"/>
              </a:xfrm>
            </p:grpSpPr>
            <p:sp>
              <p:nvSpPr>
                <p:cNvPr id="17" name="Google Shape;17;p1"/>
                <p:cNvSpPr txBox="1"/>
                <p:nvPr/>
              </p:nvSpPr>
              <p:spPr>
                <a:xfrm>
                  <a:off x="913836" y="0"/>
                  <a:ext cx="1600094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40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" name="Google Shape;18;p1"/>
                <p:cNvSpPr txBox="1"/>
                <p:nvPr/>
              </p:nvSpPr>
              <p:spPr>
                <a:xfrm>
                  <a:off x="-504" y="0"/>
                  <a:ext cx="457170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40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" name="Google Shape;19;p1"/>
                <p:cNvSpPr txBox="1"/>
                <p:nvPr/>
              </p:nvSpPr>
              <p:spPr>
                <a:xfrm>
                  <a:off x="228081" y="0"/>
                  <a:ext cx="761950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40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0" name="Google Shape;20;p1"/>
              <p:cNvGrpSpPr/>
              <p:nvPr/>
            </p:nvGrpSpPr>
            <p:grpSpPr>
              <a:xfrm rot="10800000">
                <a:off x="6627533" y="-1588"/>
                <a:ext cx="2514434" cy="6858001"/>
                <a:chOff x="2033" y="1587"/>
                <a:chExt cx="2514434" cy="6858001"/>
              </a:xfrm>
            </p:grpSpPr>
            <p:sp>
              <p:nvSpPr>
                <p:cNvPr id="21" name="Google Shape;21;p1"/>
                <p:cNvSpPr txBox="1"/>
                <p:nvPr/>
              </p:nvSpPr>
              <p:spPr>
                <a:xfrm>
                  <a:off x="916373" y="1587"/>
                  <a:ext cx="1600094" cy="6858001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40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" name="Google Shape;22;p1"/>
                <p:cNvSpPr txBox="1"/>
                <p:nvPr/>
              </p:nvSpPr>
              <p:spPr>
                <a:xfrm>
                  <a:off x="2033" y="1587"/>
                  <a:ext cx="457170" cy="6858001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40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" name="Google Shape;23;p1"/>
                <p:cNvSpPr txBox="1"/>
                <p:nvPr/>
              </p:nvSpPr>
              <p:spPr>
                <a:xfrm>
                  <a:off x="230618" y="1587"/>
                  <a:ext cx="761950" cy="6858001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40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24" name="Google Shape;24;p1"/>
              <p:cNvSpPr txBox="1"/>
              <p:nvPr/>
            </p:nvSpPr>
            <p:spPr>
              <a:xfrm>
                <a:off x="3809907" y="0"/>
                <a:ext cx="2819214" cy="6858000"/>
              </a:xfrm>
              <a:prstGeom prst="rect">
                <a:avLst/>
              </a:prstGeom>
              <a:solidFill>
                <a:schemeClr val="lt1">
                  <a:alpha val="9803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24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" name="Google Shape;25;p1"/>
              <p:cNvSpPr txBox="1"/>
              <p:nvPr/>
            </p:nvSpPr>
            <p:spPr>
              <a:xfrm>
                <a:off x="2895568" y="0"/>
                <a:ext cx="457170" cy="6858000"/>
              </a:xfrm>
              <a:prstGeom prst="rect">
                <a:avLst/>
              </a:prstGeom>
              <a:solidFill>
                <a:schemeClr val="lt1">
                  <a:alpha val="9803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24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" name="Google Shape;26;p1"/>
              <p:cNvSpPr txBox="1"/>
              <p:nvPr/>
            </p:nvSpPr>
            <p:spPr>
              <a:xfrm>
                <a:off x="3124153" y="0"/>
                <a:ext cx="761950" cy="6858000"/>
              </a:xfrm>
              <a:prstGeom prst="rect">
                <a:avLst/>
              </a:prstGeom>
              <a:solidFill>
                <a:schemeClr val="lt1">
                  <a:alpha val="9803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24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7" name="Google Shape;27;p1"/>
            <p:cNvSpPr/>
            <p:nvPr/>
          </p:nvSpPr>
          <p:spPr>
            <a:xfrm>
              <a:off x="-12540" y="5035550"/>
              <a:ext cx="9144983" cy="1174750"/>
            </a:xfrm>
            <a:custGeom>
              <a:rect b="b" l="l" r="r" t="t"/>
              <a:pathLst>
                <a:path extrusionOk="0" h="1175655" w="9144000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noFill/>
            <a:ln cap="flat" cmpd="sng" w="9525">
              <a:solidFill>
                <a:schemeClr val="lt1">
                  <a:alpha val="19607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28;p1"/>
            <p:cNvSpPr/>
            <p:nvPr/>
          </p:nvSpPr>
          <p:spPr>
            <a:xfrm>
              <a:off x="-12540" y="3467100"/>
              <a:ext cx="9144983" cy="890588"/>
            </a:xfrm>
            <a:custGeom>
              <a:rect b="b" l="l" r="r" t="t"/>
              <a:pathLst>
                <a:path extrusionOk="0" h="890650" w="914400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noFill/>
            <a:ln cap="flat" cmpd="sng" w="9525">
              <a:solidFill>
                <a:schemeClr val="lt1">
                  <a:alpha val="19607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29;p1"/>
            <p:cNvSpPr/>
            <p:nvPr/>
          </p:nvSpPr>
          <p:spPr>
            <a:xfrm>
              <a:off x="-23653" y="5640388"/>
              <a:ext cx="3004940" cy="1211262"/>
            </a:xfrm>
            <a:custGeom>
              <a:rect b="b" l="l" r="r" t="t"/>
              <a:pathLst>
                <a:path extrusionOk="0" h="1211283" w="3004457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noFill/>
            <a:ln cap="flat" cmpd="sng" w="9525">
              <a:solidFill>
                <a:schemeClr val="lt1">
                  <a:alpha val="19607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30;p1"/>
            <p:cNvSpPr/>
            <p:nvPr/>
          </p:nvSpPr>
          <p:spPr>
            <a:xfrm>
              <a:off x="-12540" y="5284788"/>
              <a:ext cx="9144983" cy="1477962"/>
            </a:xfrm>
            <a:custGeom>
              <a:rect b="b" l="l" r="r" t="t"/>
              <a:pathLst>
                <a:path extrusionOk="0" h="1478478" w="9144000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noFill/>
            <a:ln cap="flat" cmpd="sng" w="9525">
              <a:solidFill>
                <a:schemeClr val="lt1">
                  <a:alpha val="19607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31;p1"/>
            <p:cNvSpPr/>
            <p:nvPr/>
          </p:nvSpPr>
          <p:spPr>
            <a:xfrm>
              <a:off x="2136793" y="5132388"/>
              <a:ext cx="6982951" cy="1719262"/>
            </a:xfrm>
            <a:custGeom>
              <a:rect b="b" l="l" r="r" t="t"/>
              <a:pathLst>
                <a:path extrusionOk="0" h="1719942" w="6982691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noFill/>
            <a:ln cap="flat" cmpd="sng" w="9525">
              <a:solidFill>
                <a:schemeClr val="lt1">
                  <a:alpha val="19607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32;p1"/>
            <p:cNvSpPr/>
            <p:nvPr/>
          </p:nvSpPr>
          <p:spPr>
            <a:xfrm rot="1800000">
              <a:off x="2995573" y="2859088"/>
              <a:ext cx="1601682" cy="1389062"/>
            </a:xfrm>
            <a:prstGeom prst="hexagon">
              <a:avLst>
                <a:gd fmla="val 5347" name="adj"/>
                <a:gd fmla="val 115470" name="vf"/>
              </a:avLst>
            </a:prstGeom>
            <a:solidFill>
              <a:schemeClr val="lt1">
                <a:alpha val="9803"/>
              </a:schemeClr>
            </a:solidFill>
            <a:ln cap="flat" cmpd="sng" w="12700">
              <a:solidFill>
                <a:schemeClr val="lt1">
                  <a:alpha val="11764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33;p1"/>
            <p:cNvSpPr/>
            <p:nvPr/>
          </p:nvSpPr>
          <p:spPr>
            <a:xfrm rot="1800000">
              <a:off x="3719425" y="4125913"/>
              <a:ext cx="1601682" cy="1389062"/>
            </a:xfrm>
            <a:prstGeom prst="hexagon">
              <a:avLst>
                <a:gd fmla="val 5347" name="adj"/>
                <a:gd fmla="val 115470" name="vf"/>
              </a:avLst>
            </a:prstGeom>
            <a:solidFill>
              <a:schemeClr val="lt1">
                <a:alpha val="0"/>
              </a:schemeClr>
            </a:solidFill>
            <a:ln cap="flat" cmpd="sng" w="12700">
              <a:solidFill>
                <a:schemeClr val="lt1">
                  <a:alpha val="11764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" name="Google Shape;34;p1"/>
            <p:cNvSpPr/>
            <p:nvPr/>
          </p:nvSpPr>
          <p:spPr>
            <a:xfrm rot="1800000">
              <a:off x="3728949" y="1592263"/>
              <a:ext cx="1601682" cy="1389062"/>
            </a:xfrm>
            <a:prstGeom prst="hexagon">
              <a:avLst>
                <a:gd fmla="val 5347" name="adj"/>
                <a:gd fmla="val 115470" name="vf"/>
              </a:avLst>
            </a:prstGeom>
            <a:solidFill>
              <a:schemeClr val="lt1">
                <a:alpha val="6666"/>
              </a:schemeClr>
            </a:solidFill>
            <a:ln cap="flat" cmpd="sng" w="12700">
              <a:solidFill>
                <a:schemeClr val="lt1">
                  <a:alpha val="745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" name="Google Shape;35;p1"/>
            <p:cNvSpPr/>
            <p:nvPr/>
          </p:nvSpPr>
          <p:spPr>
            <a:xfrm rot="1800000">
              <a:off x="2976524" y="325438"/>
              <a:ext cx="1601682" cy="1389062"/>
            </a:xfrm>
            <a:prstGeom prst="hexagon">
              <a:avLst>
                <a:gd fmla="val 5347" name="adj"/>
                <a:gd fmla="val 115470" name="vf"/>
              </a:avLst>
            </a:prstGeom>
            <a:solidFill>
              <a:schemeClr val="lt1">
                <a:alpha val="3529"/>
              </a:schemeClr>
            </a:solidFill>
            <a:ln cap="flat" cmpd="sng" w="12700">
              <a:solidFill>
                <a:schemeClr val="lt1">
                  <a:alpha val="745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" name="Google Shape;36;p1"/>
            <p:cNvSpPr/>
            <p:nvPr/>
          </p:nvSpPr>
          <p:spPr>
            <a:xfrm rot="1800000">
              <a:off x="4462326" y="5383213"/>
              <a:ext cx="1601682" cy="1389062"/>
            </a:xfrm>
            <a:prstGeom prst="hexagon">
              <a:avLst>
                <a:gd fmla="val 5347" name="adj"/>
                <a:gd fmla="val 115470" name="vf"/>
              </a:avLst>
            </a:prstGeom>
            <a:solidFill>
              <a:schemeClr val="lt1">
                <a:alpha val="5490"/>
              </a:schemeClr>
            </a:solidFill>
            <a:ln cap="flat" cmpd="sng" w="12700">
              <a:solidFill>
                <a:schemeClr val="lt1">
                  <a:alpha val="11764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" name="Google Shape;37;p1"/>
            <p:cNvSpPr/>
            <p:nvPr/>
          </p:nvSpPr>
          <p:spPr>
            <a:xfrm rot="1800000">
              <a:off x="-382404" y="4202113"/>
              <a:ext cx="1261980" cy="1387475"/>
            </a:xfrm>
            <a:custGeom>
              <a:rect b="b" l="l" r="r" t="t"/>
              <a:pathLst>
                <a:path extrusionOk="0" h="1388236" w="1261499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lt1">
                <a:alpha val="9803"/>
              </a:schemeClr>
            </a:solidFill>
            <a:ln cap="flat" cmpd="sng" w="12700">
              <a:solidFill>
                <a:schemeClr val="lt1">
                  <a:alpha val="11764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" name="Google Shape;38;p1"/>
            <p:cNvSpPr/>
            <p:nvPr/>
          </p:nvSpPr>
          <p:spPr>
            <a:xfrm rot="1800000">
              <a:off x="23969" y="5402263"/>
              <a:ext cx="1601682" cy="1389062"/>
            </a:xfrm>
            <a:prstGeom prst="hexagon">
              <a:avLst>
                <a:gd fmla="val 5347" name="adj"/>
                <a:gd fmla="val 115470" name="vf"/>
              </a:avLst>
            </a:prstGeom>
            <a:solidFill>
              <a:schemeClr val="lt1">
                <a:alpha val="0"/>
              </a:schemeClr>
            </a:solidFill>
            <a:ln cap="flat" cmpd="sng" w="12700">
              <a:solidFill>
                <a:schemeClr val="lt1">
                  <a:alpha val="11764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" name="Google Shape;39;p1"/>
            <p:cNvSpPr/>
            <p:nvPr/>
          </p:nvSpPr>
          <p:spPr>
            <a:xfrm rot="1800000">
              <a:off x="52542" y="2849563"/>
              <a:ext cx="1601682" cy="1389062"/>
            </a:xfrm>
            <a:prstGeom prst="hexagon">
              <a:avLst>
                <a:gd fmla="val 5347" name="adj"/>
                <a:gd fmla="val 115470" name="vf"/>
              </a:avLst>
            </a:prstGeom>
            <a:solidFill>
              <a:schemeClr val="lt1">
                <a:alpha val="6666"/>
              </a:schemeClr>
            </a:solidFill>
            <a:ln cap="flat" cmpd="sng" w="12700">
              <a:solidFill>
                <a:schemeClr val="lt1">
                  <a:alpha val="745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" name="Google Shape;40;p1"/>
            <p:cNvSpPr/>
            <p:nvPr/>
          </p:nvSpPr>
          <p:spPr>
            <a:xfrm rot="1800000">
              <a:off x="776394" y="4125913"/>
              <a:ext cx="1601682" cy="1389062"/>
            </a:xfrm>
            <a:prstGeom prst="hexagon">
              <a:avLst>
                <a:gd fmla="val 5347" name="adj"/>
                <a:gd fmla="val 115470" name="vf"/>
              </a:avLst>
            </a:prstGeom>
            <a:solidFill>
              <a:schemeClr val="lt1">
                <a:alpha val="0"/>
              </a:schemeClr>
            </a:solidFill>
            <a:ln cap="flat" cmpd="sng" w="12700">
              <a:solidFill>
                <a:schemeClr val="lt1">
                  <a:alpha val="11764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" name="Google Shape;41;p1"/>
            <p:cNvSpPr/>
            <p:nvPr/>
          </p:nvSpPr>
          <p:spPr>
            <a:xfrm rot="1800000">
              <a:off x="1509771" y="5411788"/>
              <a:ext cx="1601682" cy="1389062"/>
            </a:xfrm>
            <a:prstGeom prst="hexagon">
              <a:avLst>
                <a:gd fmla="val 5347" name="adj"/>
                <a:gd fmla="val 115470" name="vf"/>
              </a:avLst>
            </a:prstGeom>
            <a:solidFill>
              <a:schemeClr val="lt1">
                <a:alpha val="0"/>
              </a:schemeClr>
            </a:solidFill>
            <a:ln cap="flat" cmpd="sng" w="12700">
              <a:solidFill>
                <a:schemeClr val="lt1">
                  <a:alpha val="11764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" name="Google Shape;42;p1"/>
            <p:cNvSpPr/>
            <p:nvPr/>
          </p:nvSpPr>
          <p:spPr>
            <a:xfrm rot="1800000">
              <a:off x="1528820" y="2859088"/>
              <a:ext cx="1601682" cy="1389062"/>
            </a:xfrm>
            <a:prstGeom prst="hexagon">
              <a:avLst>
                <a:gd fmla="val 5347" name="adj"/>
                <a:gd fmla="val 115470" name="vf"/>
              </a:avLst>
            </a:prstGeom>
            <a:solidFill>
              <a:schemeClr val="lt1">
                <a:alpha val="6666"/>
              </a:schemeClr>
            </a:solidFill>
            <a:ln cap="flat" cmpd="sng" w="12700">
              <a:solidFill>
                <a:schemeClr val="lt1">
                  <a:alpha val="745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" name="Google Shape;43;p1"/>
            <p:cNvSpPr/>
            <p:nvPr/>
          </p:nvSpPr>
          <p:spPr>
            <a:xfrm rot="1800000">
              <a:off x="795443" y="1563688"/>
              <a:ext cx="1601682" cy="1389062"/>
            </a:xfrm>
            <a:prstGeom prst="hexagon">
              <a:avLst>
                <a:gd fmla="val 5347" name="adj"/>
                <a:gd fmla="val 115470" name="vf"/>
              </a:avLst>
            </a:prstGeom>
            <a:solidFill>
              <a:schemeClr val="lt1">
                <a:alpha val="0"/>
              </a:schemeClr>
            </a:solidFill>
            <a:ln cap="flat" cmpd="sng" w="12700">
              <a:solidFill>
                <a:schemeClr val="lt1">
                  <a:alpha val="11764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" name="Google Shape;44;p1"/>
            <p:cNvSpPr/>
            <p:nvPr/>
          </p:nvSpPr>
          <p:spPr>
            <a:xfrm rot="1800000">
              <a:off x="6806909" y="4144963"/>
              <a:ext cx="1600094" cy="1389062"/>
            </a:xfrm>
            <a:prstGeom prst="hexagon">
              <a:avLst>
                <a:gd fmla="val 5352" name="adj"/>
                <a:gd fmla="val 115470" name="vf"/>
              </a:avLst>
            </a:prstGeom>
            <a:solidFill>
              <a:schemeClr val="lt1">
                <a:alpha val="9803"/>
              </a:schemeClr>
            </a:solidFill>
            <a:ln cap="flat" cmpd="sng" w="12700">
              <a:solidFill>
                <a:schemeClr val="lt1">
                  <a:alpha val="11764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" name="Google Shape;45;p1"/>
            <p:cNvSpPr/>
            <p:nvPr/>
          </p:nvSpPr>
          <p:spPr>
            <a:xfrm rot="1800000">
              <a:off x="7549810" y="5421313"/>
              <a:ext cx="1600094" cy="1389062"/>
            </a:xfrm>
            <a:prstGeom prst="hexagon">
              <a:avLst>
                <a:gd fmla="val 5352" name="adj"/>
                <a:gd fmla="val 115470" name="vf"/>
              </a:avLst>
            </a:prstGeom>
            <a:solidFill>
              <a:schemeClr val="lt1">
                <a:alpha val="0"/>
              </a:schemeClr>
            </a:solidFill>
            <a:ln cap="flat" cmpd="sng" w="12700">
              <a:solidFill>
                <a:schemeClr val="lt1">
                  <a:alpha val="11764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" name="Google Shape;46;p1"/>
            <p:cNvSpPr/>
            <p:nvPr/>
          </p:nvSpPr>
          <p:spPr>
            <a:xfrm rot="1800000">
              <a:off x="7549810" y="2868613"/>
              <a:ext cx="1600094" cy="1389062"/>
            </a:xfrm>
            <a:prstGeom prst="hexagon">
              <a:avLst>
                <a:gd fmla="val 5352" name="adj"/>
                <a:gd fmla="val 115470" name="vf"/>
              </a:avLst>
            </a:prstGeom>
            <a:solidFill>
              <a:schemeClr val="lt1">
                <a:alpha val="6666"/>
              </a:schemeClr>
            </a:solidFill>
            <a:ln cap="flat" cmpd="sng" w="12700">
              <a:solidFill>
                <a:schemeClr val="lt1">
                  <a:alpha val="745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" name="Google Shape;47;p1"/>
            <p:cNvSpPr/>
            <p:nvPr/>
          </p:nvSpPr>
          <p:spPr>
            <a:xfrm rot="1800000">
              <a:off x="8306997" y="4056063"/>
              <a:ext cx="1242931" cy="1387475"/>
            </a:xfrm>
            <a:custGeom>
              <a:rect b="b" l="l" r="r" t="t"/>
              <a:pathLst>
                <a:path extrusionOk="0" h="1388236" w="1243407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lt1">
                <a:alpha val="3529"/>
              </a:schemeClr>
            </a:solidFill>
            <a:ln cap="flat" cmpd="sng" w="12700">
              <a:solidFill>
                <a:schemeClr val="lt1">
                  <a:alpha val="11764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" name="Google Shape;48;p1"/>
            <p:cNvSpPr/>
            <p:nvPr/>
          </p:nvSpPr>
          <p:spPr>
            <a:xfrm rot="1800000">
              <a:off x="8306997" y="1511300"/>
              <a:ext cx="1241343" cy="1389063"/>
            </a:xfrm>
            <a:custGeom>
              <a:rect b="b" l="l" r="r" t="t"/>
              <a:pathLst>
                <a:path extrusionOk="0" h="1388822" w="1241871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lt1">
                <a:alpha val="0"/>
              </a:schemeClr>
            </a:solidFill>
            <a:ln cap="flat" cmpd="sng" w="12700">
              <a:solidFill>
                <a:schemeClr val="lt1">
                  <a:alpha val="11764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9" name="Google Shape;49;p1"/>
          <p:cNvSpPr txBox="1"/>
          <p:nvPr/>
        </p:nvSpPr>
        <p:spPr>
          <a:xfrm>
            <a:off x="457200" y="333375"/>
            <a:ext cx="8229600" cy="6186487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" name="Google Shape;50;p1"/>
          <p:cNvSpPr txBox="1"/>
          <p:nvPr/>
        </p:nvSpPr>
        <p:spPr>
          <a:xfrm>
            <a:off x="4560887" y="-22225"/>
            <a:ext cx="3679825" cy="700087"/>
          </a:xfrm>
          <a:prstGeom prst="rect">
            <a:avLst/>
          </a:prstGeom>
          <a:solidFill>
            <a:srgbClr val="F5F5F5"/>
          </a:solidFill>
          <a:ln cap="flat" cmpd="sng" w="15875">
            <a:solidFill>
              <a:srgbClr val="74A51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" name="Google Shape;51;p1"/>
          <p:cNvSpPr txBox="1"/>
          <p:nvPr/>
        </p:nvSpPr>
        <p:spPr>
          <a:xfrm>
            <a:off x="4649787" y="-22225"/>
            <a:ext cx="3505200" cy="62388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2" name="Google Shape;52;p1"/>
          <p:cNvGrpSpPr/>
          <p:nvPr/>
        </p:nvGrpSpPr>
        <p:grpSpPr>
          <a:xfrm>
            <a:off x="-644936" y="-1588"/>
            <a:ext cx="10458962" cy="7118937"/>
            <a:chOff x="-644736" y="-1588"/>
            <a:chExt cx="10458272" cy="7118937"/>
          </a:xfrm>
        </p:grpSpPr>
        <p:grpSp>
          <p:nvGrpSpPr>
            <p:cNvPr id="53" name="Google Shape;53;p1"/>
            <p:cNvGrpSpPr/>
            <p:nvPr/>
          </p:nvGrpSpPr>
          <p:grpSpPr>
            <a:xfrm>
              <a:off x="159" y="-1588"/>
              <a:ext cx="9141809" cy="6859588"/>
              <a:chOff x="159" y="-1588"/>
              <a:chExt cx="9141809" cy="6859588"/>
            </a:xfrm>
          </p:grpSpPr>
          <p:grpSp>
            <p:nvGrpSpPr>
              <p:cNvPr id="54" name="Google Shape;54;p1"/>
              <p:cNvGrpSpPr/>
              <p:nvPr/>
            </p:nvGrpSpPr>
            <p:grpSpPr>
              <a:xfrm>
                <a:off x="159" y="0"/>
                <a:ext cx="2514434" cy="6858000"/>
                <a:chOff x="159" y="0"/>
                <a:chExt cx="2514434" cy="6858000"/>
              </a:xfrm>
            </p:grpSpPr>
            <p:sp>
              <p:nvSpPr>
                <p:cNvPr id="55" name="Google Shape;55;p1"/>
                <p:cNvSpPr txBox="1"/>
                <p:nvPr/>
              </p:nvSpPr>
              <p:spPr>
                <a:xfrm>
                  <a:off x="914499" y="0"/>
                  <a:ext cx="1600094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40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6" name="Google Shape;56;p1"/>
                <p:cNvSpPr txBox="1"/>
                <p:nvPr/>
              </p:nvSpPr>
              <p:spPr>
                <a:xfrm>
                  <a:off x="159" y="0"/>
                  <a:ext cx="457170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40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7" name="Google Shape;57;p1"/>
                <p:cNvSpPr txBox="1"/>
                <p:nvPr/>
              </p:nvSpPr>
              <p:spPr>
                <a:xfrm>
                  <a:off x="228744" y="0"/>
                  <a:ext cx="761950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40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58" name="Google Shape;58;p1"/>
              <p:cNvGrpSpPr/>
              <p:nvPr/>
            </p:nvGrpSpPr>
            <p:grpSpPr>
              <a:xfrm>
                <a:off x="422406" y="0"/>
                <a:ext cx="2514434" cy="6858000"/>
                <a:chOff x="-504" y="0"/>
                <a:chExt cx="2514434" cy="6858000"/>
              </a:xfrm>
            </p:grpSpPr>
            <p:sp>
              <p:nvSpPr>
                <p:cNvPr id="59" name="Google Shape;59;p1"/>
                <p:cNvSpPr txBox="1"/>
                <p:nvPr/>
              </p:nvSpPr>
              <p:spPr>
                <a:xfrm>
                  <a:off x="913836" y="0"/>
                  <a:ext cx="1600094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40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0" name="Google Shape;60;p1"/>
                <p:cNvSpPr txBox="1"/>
                <p:nvPr/>
              </p:nvSpPr>
              <p:spPr>
                <a:xfrm>
                  <a:off x="-504" y="0"/>
                  <a:ext cx="457170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40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1" name="Google Shape;61;p1"/>
                <p:cNvSpPr txBox="1"/>
                <p:nvPr/>
              </p:nvSpPr>
              <p:spPr>
                <a:xfrm>
                  <a:off x="228081" y="0"/>
                  <a:ext cx="761950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40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62" name="Google Shape;62;p1"/>
              <p:cNvGrpSpPr/>
              <p:nvPr/>
            </p:nvGrpSpPr>
            <p:grpSpPr>
              <a:xfrm rot="10800000">
                <a:off x="6627534" y="-1588"/>
                <a:ext cx="2514434" cy="6858001"/>
                <a:chOff x="2032" y="1587"/>
                <a:chExt cx="2514434" cy="6858001"/>
              </a:xfrm>
            </p:grpSpPr>
            <p:sp>
              <p:nvSpPr>
                <p:cNvPr id="63" name="Google Shape;63;p1"/>
                <p:cNvSpPr txBox="1"/>
                <p:nvPr/>
              </p:nvSpPr>
              <p:spPr>
                <a:xfrm>
                  <a:off x="916372" y="1587"/>
                  <a:ext cx="1600094" cy="6858001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40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4" name="Google Shape;64;p1"/>
                <p:cNvSpPr txBox="1"/>
                <p:nvPr/>
              </p:nvSpPr>
              <p:spPr>
                <a:xfrm>
                  <a:off x="2032" y="1587"/>
                  <a:ext cx="457170" cy="6858001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40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5" name="Google Shape;65;p1"/>
                <p:cNvSpPr txBox="1"/>
                <p:nvPr/>
              </p:nvSpPr>
              <p:spPr>
                <a:xfrm>
                  <a:off x="230617" y="1587"/>
                  <a:ext cx="761950" cy="6858001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40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66" name="Google Shape;66;p1"/>
              <p:cNvSpPr txBox="1"/>
              <p:nvPr/>
            </p:nvSpPr>
            <p:spPr>
              <a:xfrm>
                <a:off x="3809907" y="0"/>
                <a:ext cx="2819214" cy="6858000"/>
              </a:xfrm>
              <a:prstGeom prst="rect">
                <a:avLst/>
              </a:prstGeom>
              <a:solidFill>
                <a:schemeClr val="lt1">
                  <a:alpha val="9803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24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7" name="Google Shape;67;p1"/>
              <p:cNvSpPr txBox="1"/>
              <p:nvPr/>
            </p:nvSpPr>
            <p:spPr>
              <a:xfrm>
                <a:off x="2895568" y="0"/>
                <a:ext cx="457170" cy="6858000"/>
              </a:xfrm>
              <a:prstGeom prst="rect">
                <a:avLst/>
              </a:prstGeom>
              <a:solidFill>
                <a:schemeClr val="lt1">
                  <a:alpha val="9803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24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8" name="Google Shape;68;p1"/>
              <p:cNvSpPr txBox="1"/>
              <p:nvPr/>
            </p:nvSpPr>
            <p:spPr>
              <a:xfrm>
                <a:off x="3124153" y="0"/>
                <a:ext cx="761950" cy="6858000"/>
              </a:xfrm>
              <a:prstGeom prst="rect">
                <a:avLst/>
              </a:prstGeom>
              <a:solidFill>
                <a:schemeClr val="lt1">
                  <a:alpha val="9803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24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69" name="Google Shape;69;p1"/>
            <p:cNvSpPr/>
            <p:nvPr/>
          </p:nvSpPr>
          <p:spPr>
            <a:xfrm>
              <a:off x="-12540" y="5035550"/>
              <a:ext cx="9144984" cy="1174750"/>
            </a:xfrm>
            <a:custGeom>
              <a:rect b="b" l="l" r="r" t="t"/>
              <a:pathLst>
                <a:path extrusionOk="0" h="1175655" w="9144000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noFill/>
            <a:ln cap="flat" cmpd="sng" w="9525">
              <a:solidFill>
                <a:schemeClr val="lt1">
                  <a:alpha val="19607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" name="Google Shape;70;p1"/>
            <p:cNvSpPr/>
            <p:nvPr/>
          </p:nvSpPr>
          <p:spPr>
            <a:xfrm>
              <a:off x="-12540" y="3467100"/>
              <a:ext cx="9144984" cy="890588"/>
            </a:xfrm>
            <a:custGeom>
              <a:rect b="b" l="l" r="r" t="t"/>
              <a:pathLst>
                <a:path extrusionOk="0" h="890650" w="914400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noFill/>
            <a:ln cap="flat" cmpd="sng" w="9525">
              <a:solidFill>
                <a:schemeClr val="lt1">
                  <a:alpha val="19607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" name="Google Shape;71;p1"/>
            <p:cNvSpPr/>
            <p:nvPr/>
          </p:nvSpPr>
          <p:spPr>
            <a:xfrm>
              <a:off x="-23653" y="5640388"/>
              <a:ext cx="3004940" cy="1211262"/>
            </a:xfrm>
            <a:custGeom>
              <a:rect b="b" l="l" r="r" t="t"/>
              <a:pathLst>
                <a:path extrusionOk="0" h="1211283" w="3004457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noFill/>
            <a:ln cap="flat" cmpd="sng" w="9525">
              <a:solidFill>
                <a:schemeClr val="lt1">
                  <a:alpha val="19607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" name="Google Shape;72;p1"/>
            <p:cNvSpPr/>
            <p:nvPr/>
          </p:nvSpPr>
          <p:spPr>
            <a:xfrm>
              <a:off x="-12540" y="5284788"/>
              <a:ext cx="9144984" cy="1477962"/>
            </a:xfrm>
            <a:custGeom>
              <a:rect b="b" l="l" r="r" t="t"/>
              <a:pathLst>
                <a:path extrusionOk="0" h="1478478" w="9144000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noFill/>
            <a:ln cap="flat" cmpd="sng" w="9525">
              <a:solidFill>
                <a:schemeClr val="lt1">
                  <a:alpha val="19607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" name="Google Shape;73;p1"/>
            <p:cNvSpPr/>
            <p:nvPr/>
          </p:nvSpPr>
          <p:spPr>
            <a:xfrm>
              <a:off x="2136793" y="5132388"/>
              <a:ext cx="6982952" cy="1719262"/>
            </a:xfrm>
            <a:custGeom>
              <a:rect b="b" l="l" r="r" t="t"/>
              <a:pathLst>
                <a:path extrusionOk="0" h="1719942" w="6982691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noFill/>
            <a:ln cap="flat" cmpd="sng" w="9525">
              <a:solidFill>
                <a:schemeClr val="lt1">
                  <a:alpha val="19607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" name="Google Shape;74;p1"/>
            <p:cNvSpPr/>
            <p:nvPr/>
          </p:nvSpPr>
          <p:spPr>
            <a:xfrm rot="1800000">
              <a:off x="2995574" y="2859088"/>
              <a:ext cx="1601681" cy="1389062"/>
            </a:xfrm>
            <a:prstGeom prst="hexagon">
              <a:avLst>
                <a:gd fmla="val 5347" name="adj"/>
                <a:gd fmla="val 115470" name="vf"/>
              </a:avLst>
            </a:prstGeom>
            <a:solidFill>
              <a:schemeClr val="lt1">
                <a:alpha val="9803"/>
              </a:schemeClr>
            </a:solidFill>
            <a:ln cap="flat" cmpd="sng" w="12700">
              <a:solidFill>
                <a:schemeClr val="lt1">
                  <a:alpha val="11764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" name="Google Shape;75;p1"/>
            <p:cNvSpPr/>
            <p:nvPr/>
          </p:nvSpPr>
          <p:spPr>
            <a:xfrm rot="1800000">
              <a:off x="3719426" y="4125913"/>
              <a:ext cx="1601681" cy="1389062"/>
            </a:xfrm>
            <a:prstGeom prst="hexagon">
              <a:avLst>
                <a:gd fmla="val 5347" name="adj"/>
                <a:gd fmla="val 115470" name="vf"/>
              </a:avLst>
            </a:prstGeom>
            <a:solidFill>
              <a:schemeClr val="lt1">
                <a:alpha val="0"/>
              </a:schemeClr>
            </a:solidFill>
            <a:ln cap="flat" cmpd="sng" w="12700">
              <a:solidFill>
                <a:schemeClr val="lt1">
                  <a:alpha val="11764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" name="Google Shape;76;p1"/>
            <p:cNvSpPr/>
            <p:nvPr/>
          </p:nvSpPr>
          <p:spPr>
            <a:xfrm rot="1800000">
              <a:off x="3728950" y="1592263"/>
              <a:ext cx="1601681" cy="1389062"/>
            </a:xfrm>
            <a:prstGeom prst="hexagon">
              <a:avLst>
                <a:gd fmla="val 5347" name="adj"/>
                <a:gd fmla="val 115470" name="vf"/>
              </a:avLst>
            </a:prstGeom>
            <a:solidFill>
              <a:schemeClr val="lt1">
                <a:alpha val="6666"/>
              </a:schemeClr>
            </a:solidFill>
            <a:ln cap="flat" cmpd="sng" w="12700">
              <a:solidFill>
                <a:schemeClr val="lt1">
                  <a:alpha val="745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" name="Google Shape;77;p1"/>
            <p:cNvSpPr/>
            <p:nvPr/>
          </p:nvSpPr>
          <p:spPr>
            <a:xfrm rot="1800000">
              <a:off x="2976525" y="325438"/>
              <a:ext cx="1601681" cy="1389062"/>
            </a:xfrm>
            <a:prstGeom prst="hexagon">
              <a:avLst>
                <a:gd fmla="val 5347" name="adj"/>
                <a:gd fmla="val 115470" name="vf"/>
              </a:avLst>
            </a:prstGeom>
            <a:solidFill>
              <a:schemeClr val="lt1">
                <a:alpha val="3529"/>
              </a:schemeClr>
            </a:solidFill>
            <a:ln cap="flat" cmpd="sng" w="12700">
              <a:solidFill>
                <a:schemeClr val="lt1">
                  <a:alpha val="745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" name="Google Shape;78;p1"/>
            <p:cNvSpPr/>
            <p:nvPr/>
          </p:nvSpPr>
          <p:spPr>
            <a:xfrm rot="1800000">
              <a:off x="4462327" y="5383213"/>
              <a:ext cx="1601681" cy="1389062"/>
            </a:xfrm>
            <a:prstGeom prst="hexagon">
              <a:avLst>
                <a:gd fmla="val 5347" name="adj"/>
                <a:gd fmla="val 115470" name="vf"/>
              </a:avLst>
            </a:prstGeom>
            <a:solidFill>
              <a:schemeClr val="lt1">
                <a:alpha val="5490"/>
              </a:schemeClr>
            </a:solidFill>
            <a:ln cap="flat" cmpd="sng" w="12700">
              <a:solidFill>
                <a:schemeClr val="lt1">
                  <a:alpha val="11764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" name="Google Shape;79;p1"/>
            <p:cNvSpPr/>
            <p:nvPr/>
          </p:nvSpPr>
          <p:spPr>
            <a:xfrm rot="1800000">
              <a:off x="-382404" y="4202113"/>
              <a:ext cx="1261980" cy="1387475"/>
            </a:xfrm>
            <a:custGeom>
              <a:rect b="b" l="l" r="r" t="t"/>
              <a:pathLst>
                <a:path extrusionOk="0" h="1388236" w="1261499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lt1">
                <a:alpha val="9803"/>
              </a:schemeClr>
            </a:solidFill>
            <a:ln cap="flat" cmpd="sng" w="12700">
              <a:solidFill>
                <a:schemeClr val="lt1">
                  <a:alpha val="11764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" name="Google Shape;80;p1"/>
            <p:cNvSpPr/>
            <p:nvPr/>
          </p:nvSpPr>
          <p:spPr>
            <a:xfrm rot="1800000">
              <a:off x="23970" y="5402263"/>
              <a:ext cx="1601681" cy="1389062"/>
            </a:xfrm>
            <a:prstGeom prst="hexagon">
              <a:avLst>
                <a:gd fmla="val 5347" name="adj"/>
                <a:gd fmla="val 115470" name="vf"/>
              </a:avLst>
            </a:prstGeom>
            <a:solidFill>
              <a:schemeClr val="lt1">
                <a:alpha val="0"/>
              </a:schemeClr>
            </a:solidFill>
            <a:ln cap="flat" cmpd="sng" w="12700">
              <a:solidFill>
                <a:schemeClr val="lt1">
                  <a:alpha val="11764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" name="Google Shape;81;p1"/>
            <p:cNvSpPr/>
            <p:nvPr/>
          </p:nvSpPr>
          <p:spPr>
            <a:xfrm rot="1800000">
              <a:off x="52543" y="2849563"/>
              <a:ext cx="1601681" cy="1389062"/>
            </a:xfrm>
            <a:prstGeom prst="hexagon">
              <a:avLst>
                <a:gd fmla="val 5347" name="adj"/>
                <a:gd fmla="val 115470" name="vf"/>
              </a:avLst>
            </a:prstGeom>
            <a:solidFill>
              <a:schemeClr val="lt1">
                <a:alpha val="6666"/>
              </a:schemeClr>
            </a:solidFill>
            <a:ln cap="flat" cmpd="sng" w="12700">
              <a:solidFill>
                <a:schemeClr val="lt1">
                  <a:alpha val="745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" name="Google Shape;82;p1"/>
            <p:cNvSpPr/>
            <p:nvPr/>
          </p:nvSpPr>
          <p:spPr>
            <a:xfrm rot="1800000">
              <a:off x="776395" y="4125913"/>
              <a:ext cx="1601681" cy="1389062"/>
            </a:xfrm>
            <a:prstGeom prst="hexagon">
              <a:avLst>
                <a:gd fmla="val 5347" name="adj"/>
                <a:gd fmla="val 115470" name="vf"/>
              </a:avLst>
            </a:prstGeom>
            <a:solidFill>
              <a:schemeClr val="lt1">
                <a:alpha val="0"/>
              </a:schemeClr>
            </a:solidFill>
            <a:ln cap="flat" cmpd="sng" w="12700">
              <a:solidFill>
                <a:schemeClr val="lt1">
                  <a:alpha val="11764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" name="Google Shape;83;p1"/>
            <p:cNvSpPr/>
            <p:nvPr/>
          </p:nvSpPr>
          <p:spPr>
            <a:xfrm rot="1800000">
              <a:off x="1509772" y="5411788"/>
              <a:ext cx="1601681" cy="1389062"/>
            </a:xfrm>
            <a:prstGeom prst="hexagon">
              <a:avLst>
                <a:gd fmla="val 5347" name="adj"/>
                <a:gd fmla="val 115470" name="vf"/>
              </a:avLst>
            </a:prstGeom>
            <a:solidFill>
              <a:schemeClr val="lt1">
                <a:alpha val="0"/>
              </a:schemeClr>
            </a:solidFill>
            <a:ln cap="flat" cmpd="sng" w="12700">
              <a:solidFill>
                <a:schemeClr val="lt1">
                  <a:alpha val="11764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" name="Google Shape;84;p1"/>
            <p:cNvSpPr/>
            <p:nvPr/>
          </p:nvSpPr>
          <p:spPr>
            <a:xfrm rot="1800000">
              <a:off x="1528821" y="2859088"/>
              <a:ext cx="1601681" cy="1389062"/>
            </a:xfrm>
            <a:prstGeom prst="hexagon">
              <a:avLst>
                <a:gd fmla="val 5347" name="adj"/>
                <a:gd fmla="val 115470" name="vf"/>
              </a:avLst>
            </a:prstGeom>
            <a:solidFill>
              <a:schemeClr val="lt1">
                <a:alpha val="6666"/>
              </a:schemeClr>
            </a:solidFill>
            <a:ln cap="flat" cmpd="sng" w="12700">
              <a:solidFill>
                <a:schemeClr val="lt1">
                  <a:alpha val="745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" name="Google Shape;85;p1"/>
            <p:cNvSpPr/>
            <p:nvPr/>
          </p:nvSpPr>
          <p:spPr>
            <a:xfrm rot="1800000">
              <a:off x="795444" y="1563688"/>
              <a:ext cx="1601681" cy="1389062"/>
            </a:xfrm>
            <a:prstGeom prst="hexagon">
              <a:avLst>
                <a:gd fmla="val 5347" name="adj"/>
                <a:gd fmla="val 115470" name="vf"/>
              </a:avLst>
            </a:prstGeom>
            <a:solidFill>
              <a:schemeClr val="lt1">
                <a:alpha val="0"/>
              </a:schemeClr>
            </a:solidFill>
            <a:ln cap="flat" cmpd="sng" w="12700">
              <a:solidFill>
                <a:schemeClr val="lt1">
                  <a:alpha val="11764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" name="Google Shape;86;p1"/>
            <p:cNvSpPr/>
            <p:nvPr/>
          </p:nvSpPr>
          <p:spPr>
            <a:xfrm rot="1800000">
              <a:off x="6806909" y="4144963"/>
              <a:ext cx="1600094" cy="1389062"/>
            </a:xfrm>
            <a:prstGeom prst="hexagon">
              <a:avLst>
                <a:gd fmla="val 5352" name="adj"/>
                <a:gd fmla="val 115470" name="vf"/>
              </a:avLst>
            </a:prstGeom>
            <a:solidFill>
              <a:schemeClr val="lt1">
                <a:alpha val="9803"/>
              </a:schemeClr>
            </a:solidFill>
            <a:ln cap="flat" cmpd="sng" w="12700">
              <a:solidFill>
                <a:schemeClr val="lt1">
                  <a:alpha val="11764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" name="Google Shape;87;p1"/>
            <p:cNvSpPr/>
            <p:nvPr/>
          </p:nvSpPr>
          <p:spPr>
            <a:xfrm rot="1800000">
              <a:off x="7549810" y="5421313"/>
              <a:ext cx="1600094" cy="1389062"/>
            </a:xfrm>
            <a:prstGeom prst="hexagon">
              <a:avLst>
                <a:gd fmla="val 5352" name="adj"/>
                <a:gd fmla="val 115470" name="vf"/>
              </a:avLst>
            </a:prstGeom>
            <a:solidFill>
              <a:schemeClr val="lt1">
                <a:alpha val="0"/>
              </a:schemeClr>
            </a:solidFill>
            <a:ln cap="flat" cmpd="sng" w="12700">
              <a:solidFill>
                <a:schemeClr val="lt1">
                  <a:alpha val="11764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" name="Google Shape;88;p1"/>
            <p:cNvSpPr/>
            <p:nvPr/>
          </p:nvSpPr>
          <p:spPr>
            <a:xfrm rot="1800000">
              <a:off x="7549810" y="2868613"/>
              <a:ext cx="1600094" cy="1389062"/>
            </a:xfrm>
            <a:prstGeom prst="hexagon">
              <a:avLst>
                <a:gd fmla="val 5352" name="adj"/>
                <a:gd fmla="val 115470" name="vf"/>
              </a:avLst>
            </a:prstGeom>
            <a:solidFill>
              <a:schemeClr val="lt1">
                <a:alpha val="6666"/>
              </a:schemeClr>
            </a:solidFill>
            <a:ln cap="flat" cmpd="sng" w="12700">
              <a:solidFill>
                <a:schemeClr val="lt1">
                  <a:alpha val="745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" name="Google Shape;89;p1"/>
            <p:cNvSpPr/>
            <p:nvPr/>
          </p:nvSpPr>
          <p:spPr>
            <a:xfrm rot="1800000">
              <a:off x="8306998" y="4056063"/>
              <a:ext cx="1242930" cy="1387475"/>
            </a:xfrm>
            <a:custGeom>
              <a:rect b="b" l="l" r="r" t="t"/>
              <a:pathLst>
                <a:path extrusionOk="0" h="1388236" w="1243407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lt1">
                <a:alpha val="3529"/>
              </a:schemeClr>
            </a:solidFill>
            <a:ln cap="flat" cmpd="sng" w="12700">
              <a:solidFill>
                <a:schemeClr val="lt1">
                  <a:alpha val="11764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" name="Google Shape;90;p1"/>
            <p:cNvSpPr/>
            <p:nvPr/>
          </p:nvSpPr>
          <p:spPr>
            <a:xfrm rot="1800000">
              <a:off x="8306998" y="1511300"/>
              <a:ext cx="1241343" cy="1389063"/>
            </a:xfrm>
            <a:custGeom>
              <a:rect b="b" l="l" r="r" t="t"/>
              <a:pathLst>
                <a:path extrusionOk="0" h="1388822" w="1241871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lt1">
                <a:alpha val="0"/>
              </a:schemeClr>
            </a:solidFill>
            <a:ln cap="flat" cmpd="sng" w="12700">
              <a:solidFill>
                <a:schemeClr val="lt1">
                  <a:alpha val="11764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1" name="Google Shape;91;p1"/>
          <p:cNvSpPr txBox="1"/>
          <p:nvPr/>
        </p:nvSpPr>
        <p:spPr>
          <a:xfrm>
            <a:off x="4560887" y="-22225"/>
            <a:ext cx="3679825" cy="6272212"/>
          </a:xfrm>
          <a:prstGeom prst="rect">
            <a:avLst/>
          </a:prstGeom>
          <a:solidFill>
            <a:srgbClr val="F5F5F5"/>
          </a:solidFill>
          <a:ln cap="flat" cmpd="sng" w="15875">
            <a:solidFill>
              <a:srgbClr val="74A51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p1"/>
          <p:cNvSpPr txBox="1"/>
          <p:nvPr/>
        </p:nvSpPr>
        <p:spPr>
          <a:xfrm>
            <a:off x="4649787" y="-22225"/>
            <a:ext cx="3505200" cy="231298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1"/>
          <p:cNvSpPr txBox="1"/>
          <p:nvPr/>
        </p:nvSpPr>
        <p:spPr>
          <a:xfrm>
            <a:off x="4651375" y="6088062"/>
            <a:ext cx="3505200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p1"/>
          <p:cNvSpPr txBox="1"/>
          <p:nvPr/>
        </p:nvSpPr>
        <p:spPr>
          <a:xfrm>
            <a:off x="4651375" y="6088062"/>
            <a:ext cx="3505200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1"/>
          <p:cNvSpPr txBox="1"/>
          <p:nvPr>
            <p:ph type="title"/>
          </p:nvPr>
        </p:nvSpPr>
        <p:spPr>
          <a:xfrm>
            <a:off x="1042987" y="1027112"/>
            <a:ext cx="7024687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96" name="Google Shape;96;p1"/>
          <p:cNvSpPr txBox="1"/>
          <p:nvPr>
            <p:ph idx="1" type="body"/>
          </p:nvPr>
        </p:nvSpPr>
        <p:spPr>
          <a:xfrm>
            <a:off x="1042987" y="2324100"/>
            <a:ext cx="6777037" cy="35083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4424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824"/>
              <a:buFont typeface="Noto Sans Symbols"/>
              <a:buChar char="🞇"/>
              <a:defRPr b="0" i="0" sz="24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34772" lvl="1" marL="914400" marR="0" rtl="0" algn="l"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1672"/>
              <a:buFont typeface="Noto Sans Symbols"/>
              <a:buChar char="🞇"/>
              <a:defRPr b="0" i="0" sz="22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25119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20"/>
              <a:buFont typeface="Noto Sans Symbols"/>
              <a:buChar char="🞇"/>
              <a:defRPr b="0" i="0" sz="20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15467" lvl="3" marL="182880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368"/>
              <a:buFont typeface="Noto Sans Symbols"/>
              <a:buChar char="🞇"/>
              <a:defRPr b="0" i="0" sz="18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305816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216"/>
              <a:buFont typeface="Noto Sans Symbols"/>
              <a:buChar char="🞇"/>
              <a:defRPr b="0" i="0" sz="16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296164" lvl="5" marL="2743200" marR="0" rtl="0" algn="l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064"/>
              <a:buFont typeface="Noto Sans Symbols"/>
              <a:buChar char="🞇"/>
              <a:defRPr b="0" i="0" sz="14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296164" lvl="6" marL="3200400" marR="0" rtl="0" algn="l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064"/>
              <a:buFont typeface="Noto Sans Symbols"/>
              <a:buChar char="🞇"/>
              <a:defRPr b="0" i="0" sz="14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296164" lvl="7" marL="3657600" marR="0" rtl="0" algn="l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064"/>
              <a:buFont typeface="Noto Sans Symbols"/>
              <a:buChar char="🞇"/>
              <a:defRPr b="0" i="0" sz="14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296164" lvl="8" marL="4114800" marR="0" rtl="0" algn="l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064"/>
              <a:buFont typeface="Noto Sans Symbols"/>
              <a:buChar char="🞇"/>
              <a:defRPr b="0" i="0" sz="14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97" name="Google Shape;97;p1"/>
          <p:cNvSpPr txBox="1"/>
          <p:nvPr>
            <p:ph idx="10" type="dt"/>
          </p:nvPr>
        </p:nvSpPr>
        <p:spPr>
          <a:xfrm>
            <a:off x="4738687" y="1516062"/>
            <a:ext cx="2133600" cy="75247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8" name="Google Shape;98;p1"/>
          <p:cNvSpPr txBox="1"/>
          <p:nvPr>
            <p:ph idx="11" type="ftr"/>
          </p:nvPr>
        </p:nvSpPr>
        <p:spPr>
          <a:xfrm>
            <a:off x="5303837" y="5719762"/>
            <a:ext cx="28305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9" name="Google Shape;99;p1"/>
          <p:cNvSpPr txBox="1"/>
          <p:nvPr>
            <p:ph idx="12" type="sldNum"/>
          </p:nvPr>
        </p:nvSpPr>
        <p:spPr>
          <a:xfrm>
            <a:off x="4649787" y="5719762"/>
            <a:ext cx="64293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Century Gothic"/>
              <a:buNone/>
              <a:defRPr b="0" i="0" sz="1200" u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Century Gothic"/>
              <a:buNone/>
              <a:defRPr b="0" i="0" sz="1200" u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Century Gothic"/>
              <a:buNone/>
              <a:defRPr b="0" i="0" sz="1200" u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Century Gothic"/>
              <a:buNone/>
              <a:defRPr b="0" i="0" sz="1200" u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Century Gothic"/>
              <a:buNone/>
              <a:defRPr b="0" i="0" sz="1200" u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Century Gothic"/>
              <a:buNone/>
              <a:defRPr b="0" i="0" sz="1200" u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Century Gothic"/>
              <a:buNone/>
              <a:defRPr b="0" i="0" sz="1200" u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Century Gothic"/>
              <a:buNone/>
              <a:defRPr b="0" i="0" sz="1200" u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Century Gothic"/>
              <a:buNone/>
              <a:defRPr b="0" i="0" sz="1200" u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1B9578"/>
            </a:gs>
            <a:gs pos="100000">
              <a:srgbClr val="1B9578"/>
            </a:gs>
          </a:gsLst>
          <a:lin ang="5400000" scaled="0"/>
        </a:gradFill>
      </p:bgPr>
    </p:bg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7" name="Google Shape;107;p3"/>
          <p:cNvGrpSpPr/>
          <p:nvPr/>
        </p:nvGrpSpPr>
        <p:grpSpPr>
          <a:xfrm>
            <a:off x="-567149" y="-1588"/>
            <a:ext cx="10458962" cy="7118937"/>
            <a:chOff x="-644736" y="-1588"/>
            <a:chExt cx="10458272" cy="7118937"/>
          </a:xfrm>
        </p:grpSpPr>
        <p:grpSp>
          <p:nvGrpSpPr>
            <p:cNvPr id="108" name="Google Shape;108;p3"/>
            <p:cNvGrpSpPr/>
            <p:nvPr/>
          </p:nvGrpSpPr>
          <p:grpSpPr>
            <a:xfrm>
              <a:off x="159" y="-1588"/>
              <a:ext cx="9141808" cy="6859588"/>
              <a:chOff x="159" y="-1588"/>
              <a:chExt cx="9141808" cy="6859588"/>
            </a:xfrm>
          </p:grpSpPr>
          <p:grpSp>
            <p:nvGrpSpPr>
              <p:cNvPr id="109" name="Google Shape;109;p3"/>
              <p:cNvGrpSpPr/>
              <p:nvPr/>
            </p:nvGrpSpPr>
            <p:grpSpPr>
              <a:xfrm>
                <a:off x="159" y="0"/>
                <a:ext cx="2514434" cy="6858000"/>
                <a:chOff x="159" y="0"/>
                <a:chExt cx="2514434" cy="6858000"/>
              </a:xfrm>
            </p:grpSpPr>
            <p:sp>
              <p:nvSpPr>
                <p:cNvPr id="110" name="Google Shape;110;p3"/>
                <p:cNvSpPr txBox="1"/>
                <p:nvPr/>
              </p:nvSpPr>
              <p:spPr>
                <a:xfrm>
                  <a:off x="914499" y="0"/>
                  <a:ext cx="1600094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40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1" name="Google Shape;111;p3"/>
                <p:cNvSpPr txBox="1"/>
                <p:nvPr/>
              </p:nvSpPr>
              <p:spPr>
                <a:xfrm>
                  <a:off x="159" y="0"/>
                  <a:ext cx="457170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40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2" name="Google Shape;112;p3"/>
                <p:cNvSpPr txBox="1"/>
                <p:nvPr/>
              </p:nvSpPr>
              <p:spPr>
                <a:xfrm>
                  <a:off x="228744" y="0"/>
                  <a:ext cx="761950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40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13" name="Google Shape;113;p3"/>
              <p:cNvGrpSpPr/>
              <p:nvPr/>
            </p:nvGrpSpPr>
            <p:grpSpPr>
              <a:xfrm>
                <a:off x="422406" y="0"/>
                <a:ext cx="2514434" cy="6858000"/>
                <a:chOff x="-504" y="0"/>
                <a:chExt cx="2514434" cy="6858000"/>
              </a:xfrm>
            </p:grpSpPr>
            <p:sp>
              <p:nvSpPr>
                <p:cNvPr id="114" name="Google Shape;114;p3"/>
                <p:cNvSpPr txBox="1"/>
                <p:nvPr/>
              </p:nvSpPr>
              <p:spPr>
                <a:xfrm>
                  <a:off x="913836" y="0"/>
                  <a:ext cx="1600094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40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5" name="Google Shape;115;p3"/>
                <p:cNvSpPr txBox="1"/>
                <p:nvPr/>
              </p:nvSpPr>
              <p:spPr>
                <a:xfrm>
                  <a:off x="-504" y="0"/>
                  <a:ext cx="457170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40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6" name="Google Shape;116;p3"/>
                <p:cNvSpPr txBox="1"/>
                <p:nvPr/>
              </p:nvSpPr>
              <p:spPr>
                <a:xfrm>
                  <a:off x="228081" y="0"/>
                  <a:ext cx="761950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40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17" name="Google Shape;117;p3"/>
              <p:cNvGrpSpPr/>
              <p:nvPr/>
            </p:nvGrpSpPr>
            <p:grpSpPr>
              <a:xfrm rot="10800000">
                <a:off x="6627533" y="-1588"/>
                <a:ext cx="2514434" cy="6858001"/>
                <a:chOff x="2033" y="1587"/>
                <a:chExt cx="2514434" cy="6858001"/>
              </a:xfrm>
            </p:grpSpPr>
            <p:sp>
              <p:nvSpPr>
                <p:cNvPr id="118" name="Google Shape;118;p3"/>
                <p:cNvSpPr txBox="1"/>
                <p:nvPr/>
              </p:nvSpPr>
              <p:spPr>
                <a:xfrm>
                  <a:off x="916373" y="1587"/>
                  <a:ext cx="1600094" cy="6858001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40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9" name="Google Shape;119;p3"/>
                <p:cNvSpPr txBox="1"/>
                <p:nvPr/>
              </p:nvSpPr>
              <p:spPr>
                <a:xfrm>
                  <a:off x="2033" y="1587"/>
                  <a:ext cx="457170" cy="6858001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40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0" name="Google Shape;120;p3"/>
                <p:cNvSpPr txBox="1"/>
                <p:nvPr/>
              </p:nvSpPr>
              <p:spPr>
                <a:xfrm>
                  <a:off x="230618" y="1587"/>
                  <a:ext cx="761950" cy="6858001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40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21" name="Google Shape;121;p3"/>
              <p:cNvSpPr txBox="1"/>
              <p:nvPr/>
            </p:nvSpPr>
            <p:spPr>
              <a:xfrm>
                <a:off x="3809907" y="0"/>
                <a:ext cx="2819214" cy="6858000"/>
              </a:xfrm>
              <a:prstGeom prst="rect">
                <a:avLst/>
              </a:prstGeom>
              <a:solidFill>
                <a:schemeClr val="lt1">
                  <a:alpha val="9803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24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2" name="Google Shape;122;p3"/>
              <p:cNvSpPr txBox="1"/>
              <p:nvPr/>
            </p:nvSpPr>
            <p:spPr>
              <a:xfrm>
                <a:off x="2895568" y="0"/>
                <a:ext cx="457170" cy="6858000"/>
              </a:xfrm>
              <a:prstGeom prst="rect">
                <a:avLst/>
              </a:prstGeom>
              <a:solidFill>
                <a:schemeClr val="lt1">
                  <a:alpha val="9803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24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3" name="Google Shape;123;p3"/>
              <p:cNvSpPr txBox="1"/>
              <p:nvPr/>
            </p:nvSpPr>
            <p:spPr>
              <a:xfrm>
                <a:off x="3124153" y="0"/>
                <a:ext cx="761950" cy="6858000"/>
              </a:xfrm>
              <a:prstGeom prst="rect">
                <a:avLst/>
              </a:prstGeom>
              <a:solidFill>
                <a:schemeClr val="lt1">
                  <a:alpha val="9803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24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24" name="Google Shape;124;p3"/>
            <p:cNvSpPr/>
            <p:nvPr/>
          </p:nvSpPr>
          <p:spPr>
            <a:xfrm>
              <a:off x="-12540" y="5035550"/>
              <a:ext cx="9144983" cy="1174750"/>
            </a:xfrm>
            <a:custGeom>
              <a:rect b="b" l="l" r="r" t="t"/>
              <a:pathLst>
                <a:path extrusionOk="0" h="1175655" w="9144000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noFill/>
            <a:ln cap="flat" cmpd="sng" w="9525">
              <a:solidFill>
                <a:schemeClr val="lt1">
                  <a:alpha val="19607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" name="Google Shape;125;p3"/>
            <p:cNvSpPr/>
            <p:nvPr/>
          </p:nvSpPr>
          <p:spPr>
            <a:xfrm>
              <a:off x="-12540" y="3467100"/>
              <a:ext cx="9144983" cy="890588"/>
            </a:xfrm>
            <a:custGeom>
              <a:rect b="b" l="l" r="r" t="t"/>
              <a:pathLst>
                <a:path extrusionOk="0" h="890650" w="914400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noFill/>
            <a:ln cap="flat" cmpd="sng" w="9525">
              <a:solidFill>
                <a:schemeClr val="lt1">
                  <a:alpha val="19607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" name="Google Shape;126;p3"/>
            <p:cNvSpPr/>
            <p:nvPr/>
          </p:nvSpPr>
          <p:spPr>
            <a:xfrm>
              <a:off x="-23653" y="5640388"/>
              <a:ext cx="3004940" cy="1211262"/>
            </a:xfrm>
            <a:custGeom>
              <a:rect b="b" l="l" r="r" t="t"/>
              <a:pathLst>
                <a:path extrusionOk="0" h="1211283" w="3004457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noFill/>
            <a:ln cap="flat" cmpd="sng" w="9525">
              <a:solidFill>
                <a:schemeClr val="lt1">
                  <a:alpha val="19607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" name="Google Shape;127;p3"/>
            <p:cNvSpPr/>
            <p:nvPr/>
          </p:nvSpPr>
          <p:spPr>
            <a:xfrm>
              <a:off x="-12540" y="5284788"/>
              <a:ext cx="9144983" cy="1477962"/>
            </a:xfrm>
            <a:custGeom>
              <a:rect b="b" l="l" r="r" t="t"/>
              <a:pathLst>
                <a:path extrusionOk="0" h="1478478" w="9144000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noFill/>
            <a:ln cap="flat" cmpd="sng" w="9525">
              <a:solidFill>
                <a:schemeClr val="lt1">
                  <a:alpha val="19607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" name="Google Shape;128;p3"/>
            <p:cNvSpPr/>
            <p:nvPr/>
          </p:nvSpPr>
          <p:spPr>
            <a:xfrm>
              <a:off x="2136793" y="5132388"/>
              <a:ext cx="6982951" cy="1719262"/>
            </a:xfrm>
            <a:custGeom>
              <a:rect b="b" l="l" r="r" t="t"/>
              <a:pathLst>
                <a:path extrusionOk="0" h="1719942" w="6982691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noFill/>
            <a:ln cap="flat" cmpd="sng" w="9525">
              <a:solidFill>
                <a:schemeClr val="lt1">
                  <a:alpha val="19607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" name="Google Shape;129;p3"/>
            <p:cNvSpPr/>
            <p:nvPr/>
          </p:nvSpPr>
          <p:spPr>
            <a:xfrm rot="1800000">
              <a:off x="2995573" y="2859088"/>
              <a:ext cx="1601682" cy="1389062"/>
            </a:xfrm>
            <a:prstGeom prst="hexagon">
              <a:avLst>
                <a:gd fmla="val 5347" name="adj"/>
                <a:gd fmla="val 115470" name="vf"/>
              </a:avLst>
            </a:prstGeom>
            <a:solidFill>
              <a:schemeClr val="lt1">
                <a:alpha val="9803"/>
              </a:schemeClr>
            </a:solidFill>
            <a:ln cap="flat" cmpd="sng" w="12700">
              <a:solidFill>
                <a:schemeClr val="lt1">
                  <a:alpha val="11764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" name="Google Shape;130;p3"/>
            <p:cNvSpPr/>
            <p:nvPr/>
          </p:nvSpPr>
          <p:spPr>
            <a:xfrm rot="1800000">
              <a:off x="3719425" y="4125913"/>
              <a:ext cx="1601682" cy="1389062"/>
            </a:xfrm>
            <a:prstGeom prst="hexagon">
              <a:avLst>
                <a:gd fmla="val 5347" name="adj"/>
                <a:gd fmla="val 115470" name="vf"/>
              </a:avLst>
            </a:prstGeom>
            <a:solidFill>
              <a:schemeClr val="lt1">
                <a:alpha val="0"/>
              </a:schemeClr>
            </a:solidFill>
            <a:ln cap="flat" cmpd="sng" w="12700">
              <a:solidFill>
                <a:schemeClr val="lt1">
                  <a:alpha val="11764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" name="Google Shape;131;p3"/>
            <p:cNvSpPr/>
            <p:nvPr/>
          </p:nvSpPr>
          <p:spPr>
            <a:xfrm rot="1800000">
              <a:off x="3728949" y="1592263"/>
              <a:ext cx="1601682" cy="1389062"/>
            </a:xfrm>
            <a:prstGeom prst="hexagon">
              <a:avLst>
                <a:gd fmla="val 5347" name="adj"/>
                <a:gd fmla="val 115470" name="vf"/>
              </a:avLst>
            </a:prstGeom>
            <a:solidFill>
              <a:schemeClr val="lt1">
                <a:alpha val="6666"/>
              </a:schemeClr>
            </a:solidFill>
            <a:ln cap="flat" cmpd="sng" w="12700">
              <a:solidFill>
                <a:schemeClr val="lt1">
                  <a:alpha val="745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" name="Google Shape;132;p3"/>
            <p:cNvSpPr/>
            <p:nvPr/>
          </p:nvSpPr>
          <p:spPr>
            <a:xfrm rot="1800000">
              <a:off x="2976524" y="325438"/>
              <a:ext cx="1601682" cy="1389062"/>
            </a:xfrm>
            <a:prstGeom prst="hexagon">
              <a:avLst>
                <a:gd fmla="val 5347" name="adj"/>
                <a:gd fmla="val 115470" name="vf"/>
              </a:avLst>
            </a:prstGeom>
            <a:solidFill>
              <a:schemeClr val="lt1">
                <a:alpha val="3529"/>
              </a:schemeClr>
            </a:solidFill>
            <a:ln cap="flat" cmpd="sng" w="12700">
              <a:solidFill>
                <a:schemeClr val="lt1">
                  <a:alpha val="745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" name="Google Shape;133;p3"/>
            <p:cNvSpPr/>
            <p:nvPr/>
          </p:nvSpPr>
          <p:spPr>
            <a:xfrm rot="1800000">
              <a:off x="4462326" y="5383213"/>
              <a:ext cx="1601682" cy="1389062"/>
            </a:xfrm>
            <a:prstGeom prst="hexagon">
              <a:avLst>
                <a:gd fmla="val 5347" name="adj"/>
                <a:gd fmla="val 115470" name="vf"/>
              </a:avLst>
            </a:prstGeom>
            <a:solidFill>
              <a:schemeClr val="lt1">
                <a:alpha val="5490"/>
              </a:schemeClr>
            </a:solidFill>
            <a:ln cap="flat" cmpd="sng" w="12700">
              <a:solidFill>
                <a:schemeClr val="lt1">
                  <a:alpha val="11764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" name="Google Shape;134;p3"/>
            <p:cNvSpPr/>
            <p:nvPr/>
          </p:nvSpPr>
          <p:spPr>
            <a:xfrm rot="1800000">
              <a:off x="-382404" y="4202113"/>
              <a:ext cx="1261980" cy="1387475"/>
            </a:xfrm>
            <a:custGeom>
              <a:rect b="b" l="l" r="r" t="t"/>
              <a:pathLst>
                <a:path extrusionOk="0" h="1388236" w="1261499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lt1">
                <a:alpha val="9803"/>
              </a:schemeClr>
            </a:solidFill>
            <a:ln cap="flat" cmpd="sng" w="12700">
              <a:solidFill>
                <a:schemeClr val="lt1">
                  <a:alpha val="11764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" name="Google Shape;135;p3"/>
            <p:cNvSpPr/>
            <p:nvPr/>
          </p:nvSpPr>
          <p:spPr>
            <a:xfrm rot="1800000">
              <a:off x="23969" y="5402263"/>
              <a:ext cx="1601682" cy="1389062"/>
            </a:xfrm>
            <a:prstGeom prst="hexagon">
              <a:avLst>
                <a:gd fmla="val 5347" name="adj"/>
                <a:gd fmla="val 115470" name="vf"/>
              </a:avLst>
            </a:prstGeom>
            <a:solidFill>
              <a:schemeClr val="lt1">
                <a:alpha val="0"/>
              </a:schemeClr>
            </a:solidFill>
            <a:ln cap="flat" cmpd="sng" w="12700">
              <a:solidFill>
                <a:schemeClr val="lt1">
                  <a:alpha val="11764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" name="Google Shape;136;p3"/>
            <p:cNvSpPr/>
            <p:nvPr/>
          </p:nvSpPr>
          <p:spPr>
            <a:xfrm rot="1800000">
              <a:off x="52542" y="2849563"/>
              <a:ext cx="1601682" cy="1389062"/>
            </a:xfrm>
            <a:prstGeom prst="hexagon">
              <a:avLst>
                <a:gd fmla="val 5347" name="adj"/>
                <a:gd fmla="val 115470" name="vf"/>
              </a:avLst>
            </a:prstGeom>
            <a:solidFill>
              <a:schemeClr val="lt1">
                <a:alpha val="6666"/>
              </a:schemeClr>
            </a:solidFill>
            <a:ln cap="flat" cmpd="sng" w="12700">
              <a:solidFill>
                <a:schemeClr val="lt1">
                  <a:alpha val="745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" name="Google Shape;137;p3"/>
            <p:cNvSpPr/>
            <p:nvPr/>
          </p:nvSpPr>
          <p:spPr>
            <a:xfrm rot="1800000">
              <a:off x="776394" y="4125913"/>
              <a:ext cx="1601682" cy="1389062"/>
            </a:xfrm>
            <a:prstGeom prst="hexagon">
              <a:avLst>
                <a:gd fmla="val 5347" name="adj"/>
                <a:gd fmla="val 115470" name="vf"/>
              </a:avLst>
            </a:prstGeom>
            <a:solidFill>
              <a:schemeClr val="lt1">
                <a:alpha val="0"/>
              </a:schemeClr>
            </a:solidFill>
            <a:ln cap="flat" cmpd="sng" w="12700">
              <a:solidFill>
                <a:schemeClr val="lt1">
                  <a:alpha val="11764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" name="Google Shape;138;p3"/>
            <p:cNvSpPr/>
            <p:nvPr/>
          </p:nvSpPr>
          <p:spPr>
            <a:xfrm rot="1800000">
              <a:off x="1509771" y="5411788"/>
              <a:ext cx="1601682" cy="1389062"/>
            </a:xfrm>
            <a:prstGeom prst="hexagon">
              <a:avLst>
                <a:gd fmla="val 5347" name="adj"/>
                <a:gd fmla="val 115470" name="vf"/>
              </a:avLst>
            </a:prstGeom>
            <a:solidFill>
              <a:schemeClr val="lt1">
                <a:alpha val="0"/>
              </a:schemeClr>
            </a:solidFill>
            <a:ln cap="flat" cmpd="sng" w="12700">
              <a:solidFill>
                <a:schemeClr val="lt1">
                  <a:alpha val="11764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" name="Google Shape;139;p3"/>
            <p:cNvSpPr/>
            <p:nvPr/>
          </p:nvSpPr>
          <p:spPr>
            <a:xfrm rot="1800000">
              <a:off x="1528820" y="2859088"/>
              <a:ext cx="1601682" cy="1389062"/>
            </a:xfrm>
            <a:prstGeom prst="hexagon">
              <a:avLst>
                <a:gd fmla="val 5347" name="adj"/>
                <a:gd fmla="val 115470" name="vf"/>
              </a:avLst>
            </a:prstGeom>
            <a:solidFill>
              <a:schemeClr val="lt1">
                <a:alpha val="6666"/>
              </a:schemeClr>
            </a:solidFill>
            <a:ln cap="flat" cmpd="sng" w="12700">
              <a:solidFill>
                <a:schemeClr val="lt1">
                  <a:alpha val="745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" name="Google Shape;140;p3"/>
            <p:cNvSpPr/>
            <p:nvPr/>
          </p:nvSpPr>
          <p:spPr>
            <a:xfrm rot="1800000">
              <a:off x="795443" y="1563688"/>
              <a:ext cx="1601682" cy="1389062"/>
            </a:xfrm>
            <a:prstGeom prst="hexagon">
              <a:avLst>
                <a:gd fmla="val 5347" name="adj"/>
                <a:gd fmla="val 115470" name="vf"/>
              </a:avLst>
            </a:prstGeom>
            <a:solidFill>
              <a:schemeClr val="lt1">
                <a:alpha val="0"/>
              </a:schemeClr>
            </a:solidFill>
            <a:ln cap="flat" cmpd="sng" w="12700">
              <a:solidFill>
                <a:schemeClr val="lt1">
                  <a:alpha val="11764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" name="Google Shape;141;p3"/>
            <p:cNvSpPr/>
            <p:nvPr/>
          </p:nvSpPr>
          <p:spPr>
            <a:xfrm rot="1800000">
              <a:off x="6806909" y="4144963"/>
              <a:ext cx="1600094" cy="1389062"/>
            </a:xfrm>
            <a:prstGeom prst="hexagon">
              <a:avLst>
                <a:gd fmla="val 5352" name="adj"/>
                <a:gd fmla="val 115470" name="vf"/>
              </a:avLst>
            </a:prstGeom>
            <a:solidFill>
              <a:schemeClr val="lt1">
                <a:alpha val="9803"/>
              </a:schemeClr>
            </a:solidFill>
            <a:ln cap="flat" cmpd="sng" w="12700">
              <a:solidFill>
                <a:schemeClr val="lt1">
                  <a:alpha val="11764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" name="Google Shape;142;p3"/>
            <p:cNvSpPr/>
            <p:nvPr/>
          </p:nvSpPr>
          <p:spPr>
            <a:xfrm rot="1800000">
              <a:off x="7549810" y="5421313"/>
              <a:ext cx="1600094" cy="1389062"/>
            </a:xfrm>
            <a:prstGeom prst="hexagon">
              <a:avLst>
                <a:gd fmla="val 5352" name="adj"/>
                <a:gd fmla="val 115470" name="vf"/>
              </a:avLst>
            </a:prstGeom>
            <a:solidFill>
              <a:schemeClr val="lt1">
                <a:alpha val="0"/>
              </a:schemeClr>
            </a:solidFill>
            <a:ln cap="flat" cmpd="sng" w="12700">
              <a:solidFill>
                <a:schemeClr val="lt1">
                  <a:alpha val="11764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" name="Google Shape;143;p3"/>
            <p:cNvSpPr/>
            <p:nvPr/>
          </p:nvSpPr>
          <p:spPr>
            <a:xfrm rot="1800000">
              <a:off x="7549810" y="2868613"/>
              <a:ext cx="1600094" cy="1389062"/>
            </a:xfrm>
            <a:prstGeom prst="hexagon">
              <a:avLst>
                <a:gd fmla="val 5352" name="adj"/>
                <a:gd fmla="val 115470" name="vf"/>
              </a:avLst>
            </a:prstGeom>
            <a:solidFill>
              <a:schemeClr val="lt1">
                <a:alpha val="6666"/>
              </a:schemeClr>
            </a:solidFill>
            <a:ln cap="flat" cmpd="sng" w="12700">
              <a:solidFill>
                <a:schemeClr val="lt1">
                  <a:alpha val="745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" name="Google Shape;144;p3"/>
            <p:cNvSpPr/>
            <p:nvPr/>
          </p:nvSpPr>
          <p:spPr>
            <a:xfrm rot="1800000">
              <a:off x="8306997" y="4056063"/>
              <a:ext cx="1242931" cy="1387475"/>
            </a:xfrm>
            <a:custGeom>
              <a:rect b="b" l="l" r="r" t="t"/>
              <a:pathLst>
                <a:path extrusionOk="0" h="1388236" w="1243407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lt1">
                <a:alpha val="3529"/>
              </a:schemeClr>
            </a:solidFill>
            <a:ln cap="flat" cmpd="sng" w="12700">
              <a:solidFill>
                <a:schemeClr val="lt1">
                  <a:alpha val="11764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" name="Google Shape;145;p3"/>
            <p:cNvSpPr/>
            <p:nvPr/>
          </p:nvSpPr>
          <p:spPr>
            <a:xfrm rot="1800000">
              <a:off x="8306997" y="1511300"/>
              <a:ext cx="1241343" cy="1389063"/>
            </a:xfrm>
            <a:custGeom>
              <a:rect b="b" l="l" r="r" t="t"/>
              <a:pathLst>
                <a:path extrusionOk="0" h="1388822" w="1241871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lt1">
                <a:alpha val="0"/>
              </a:schemeClr>
            </a:solidFill>
            <a:ln cap="flat" cmpd="sng" w="12700">
              <a:solidFill>
                <a:schemeClr val="lt1">
                  <a:alpha val="11764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6" name="Google Shape;146;p3"/>
          <p:cNvSpPr txBox="1"/>
          <p:nvPr/>
        </p:nvSpPr>
        <p:spPr>
          <a:xfrm>
            <a:off x="457200" y="333375"/>
            <a:ext cx="8229600" cy="6186487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" name="Google Shape;147;p3"/>
          <p:cNvSpPr txBox="1"/>
          <p:nvPr/>
        </p:nvSpPr>
        <p:spPr>
          <a:xfrm>
            <a:off x="4560887" y="-22225"/>
            <a:ext cx="3679825" cy="700087"/>
          </a:xfrm>
          <a:prstGeom prst="rect">
            <a:avLst/>
          </a:prstGeom>
          <a:solidFill>
            <a:srgbClr val="F5F5F5"/>
          </a:solidFill>
          <a:ln cap="flat" cmpd="sng" w="15875">
            <a:solidFill>
              <a:srgbClr val="74A51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" name="Google Shape;148;p3"/>
          <p:cNvSpPr txBox="1"/>
          <p:nvPr/>
        </p:nvSpPr>
        <p:spPr>
          <a:xfrm>
            <a:off x="4649787" y="-22225"/>
            <a:ext cx="3505200" cy="62388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" name="Google Shape;149;p3"/>
          <p:cNvSpPr txBox="1"/>
          <p:nvPr>
            <p:ph type="title"/>
          </p:nvPr>
        </p:nvSpPr>
        <p:spPr>
          <a:xfrm>
            <a:off x="1042987" y="1027112"/>
            <a:ext cx="7024687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50" name="Google Shape;150;p3"/>
          <p:cNvSpPr txBox="1"/>
          <p:nvPr>
            <p:ph idx="1" type="body"/>
          </p:nvPr>
        </p:nvSpPr>
        <p:spPr>
          <a:xfrm>
            <a:off x="1042987" y="2324100"/>
            <a:ext cx="6777037" cy="35083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4424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824"/>
              <a:buFont typeface="Noto Sans Symbols"/>
              <a:buChar char="🞇"/>
              <a:defRPr b="0" i="0" sz="24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34772" lvl="1" marL="914400" marR="0" rtl="0" algn="l"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1672"/>
              <a:buFont typeface="Noto Sans Symbols"/>
              <a:buChar char="🞇"/>
              <a:defRPr b="0" i="0" sz="22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25119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20"/>
              <a:buFont typeface="Noto Sans Symbols"/>
              <a:buChar char="🞇"/>
              <a:defRPr b="0" i="0" sz="20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15467" lvl="3" marL="182880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368"/>
              <a:buFont typeface="Noto Sans Symbols"/>
              <a:buChar char="🞇"/>
              <a:defRPr b="0" i="0" sz="18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305816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216"/>
              <a:buFont typeface="Noto Sans Symbols"/>
              <a:buChar char="🞇"/>
              <a:defRPr b="0" i="0" sz="16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296164" lvl="5" marL="2743200" marR="0" rtl="0" algn="l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064"/>
              <a:buFont typeface="Noto Sans Symbols"/>
              <a:buChar char="🞇"/>
              <a:defRPr b="0" i="0" sz="14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296164" lvl="6" marL="3200400" marR="0" rtl="0" algn="l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064"/>
              <a:buFont typeface="Noto Sans Symbols"/>
              <a:buChar char="🞇"/>
              <a:defRPr b="0" i="0" sz="14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296164" lvl="7" marL="3657600" marR="0" rtl="0" algn="l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064"/>
              <a:buFont typeface="Noto Sans Symbols"/>
              <a:buChar char="🞇"/>
              <a:defRPr b="0" i="0" sz="14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296164" lvl="8" marL="4114800" marR="0" rtl="0" algn="l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064"/>
              <a:buFont typeface="Noto Sans Symbols"/>
              <a:buChar char="🞇"/>
              <a:defRPr b="0" i="0" sz="14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51" name="Google Shape;151;p3"/>
          <p:cNvSpPr txBox="1"/>
          <p:nvPr>
            <p:ph idx="10" type="dt"/>
          </p:nvPr>
        </p:nvSpPr>
        <p:spPr>
          <a:xfrm>
            <a:off x="5997575" y="223837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2" name="Google Shape;152;p3"/>
          <p:cNvSpPr txBox="1"/>
          <p:nvPr>
            <p:ph idx="11" type="ftr"/>
          </p:nvPr>
        </p:nvSpPr>
        <p:spPr>
          <a:xfrm>
            <a:off x="4641850" y="5851525"/>
            <a:ext cx="35020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3" name="Google Shape;153;p3"/>
          <p:cNvSpPr txBox="1"/>
          <p:nvPr>
            <p:ph idx="12" type="sldNum"/>
          </p:nvPr>
        </p:nvSpPr>
        <p:spPr>
          <a:xfrm>
            <a:off x="4649787" y="223837"/>
            <a:ext cx="13319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200"/>
              <a:buFont typeface="Century Gothic"/>
              <a:buNone/>
              <a:defRPr b="0" i="0" sz="1200" u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200"/>
              <a:buFont typeface="Century Gothic"/>
              <a:buNone/>
              <a:defRPr b="0" i="0" sz="1200" u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200"/>
              <a:buFont typeface="Century Gothic"/>
              <a:buNone/>
              <a:defRPr b="0" i="0" sz="1200" u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200"/>
              <a:buFont typeface="Century Gothic"/>
              <a:buNone/>
              <a:defRPr b="0" i="0" sz="1200" u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200"/>
              <a:buFont typeface="Century Gothic"/>
              <a:buNone/>
              <a:defRPr b="0" i="0" sz="1200" u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200"/>
              <a:buFont typeface="Century Gothic"/>
              <a:buNone/>
              <a:defRPr b="0" i="0" sz="1200" u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200"/>
              <a:buFont typeface="Century Gothic"/>
              <a:buNone/>
              <a:defRPr b="0" i="0" sz="1200" u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200"/>
              <a:buFont typeface="Century Gothic"/>
              <a:buNone/>
              <a:defRPr b="0" i="0" sz="1200" u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200"/>
              <a:buFont typeface="Century Gothic"/>
              <a:buNone/>
              <a:defRPr b="0" i="0" sz="1200" u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1B9578"/>
            </a:gs>
            <a:gs pos="100000">
              <a:srgbClr val="1B9578"/>
            </a:gs>
          </a:gsLst>
          <a:lin ang="5400000" scaled="0"/>
        </a:gradFill>
      </p:bgPr>
    </p:bg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" name="Google Shape;204;p12"/>
          <p:cNvGrpSpPr/>
          <p:nvPr/>
        </p:nvGrpSpPr>
        <p:grpSpPr>
          <a:xfrm>
            <a:off x="-567149" y="-1588"/>
            <a:ext cx="10458962" cy="7118937"/>
            <a:chOff x="-644736" y="-1588"/>
            <a:chExt cx="10458272" cy="7118937"/>
          </a:xfrm>
        </p:grpSpPr>
        <p:grpSp>
          <p:nvGrpSpPr>
            <p:cNvPr id="205" name="Google Shape;205;p12"/>
            <p:cNvGrpSpPr/>
            <p:nvPr/>
          </p:nvGrpSpPr>
          <p:grpSpPr>
            <a:xfrm>
              <a:off x="159" y="-1588"/>
              <a:ext cx="9141808" cy="6859588"/>
              <a:chOff x="159" y="-1588"/>
              <a:chExt cx="9141808" cy="6859588"/>
            </a:xfrm>
          </p:grpSpPr>
          <p:grpSp>
            <p:nvGrpSpPr>
              <p:cNvPr id="206" name="Google Shape;206;p12"/>
              <p:cNvGrpSpPr/>
              <p:nvPr/>
            </p:nvGrpSpPr>
            <p:grpSpPr>
              <a:xfrm>
                <a:off x="159" y="0"/>
                <a:ext cx="2514434" cy="6858000"/>
                <a:chOff x="159" y="0"/>
                <a:chExt cx="2514434" cy="6858000"/>
              </a:xfrm>
            </p:grpSpPr>
            <p:sp>
              <p:nvSpPr>
                <p:cNvPr id="207" name="Google Shape;207;p12"/>
                <p:cNvSpPr txBox="1"/>
                <p:nvPr/>
              </p:nvSpPr>
              <p:spPr>
                <a:xfrm>
                  <a:off x="914499" y="0"/>
                  <a:ext cx="1600094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40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8" name="Google Shape;208;p12"/>
                <p:cNvSpPr txBox="1"/>
                <p:nvPr/>
              </p:nvSpPr>
              <p:spPr>
                <a:xfrm>
                  <a:off x="159" y="0"/>
                  <a:ext cx="457170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40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9" name="Google Shape;209;p12"/>
                <p:cNvSpPr txBox="1"/>
                <p:nvPr/>
              </p:nvSpPr>
              <p:spPr>
                <a:xfrm>
                  <a:off x="228744" y="0"/>
                  <a:ext cx="761950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40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10" name="Google Shape;210;p12"/>
              <p:cNvGrpSpPr/>
              <p:nvPr/>
            </p:nvGrpSpPr>
            <p:grpSpPr>
              <a:xfrm>
                <a:off x="422406" y="0"/>
                <a:ext cx="2514434" cy="6858000"/>
                <a:chOff x="-504" y="0"/>
                <a:chExt cx="2514434" cy="6858000"/>
              </a:xfrm>
            </p:grpSpPr>
            <p:sp>
              <p:nvSpPr>
                <p:cNvPr id="211" name="Google Shape;211;p12"/>
                <p:cNvSpPr txBox="1"/>
                <p:nvPr/>
              </p:nvSpPr>
              <p:spPr>
                <a:xfrm>
                  <a:off x="913836" y="0"/>
                  <a:ext cx="1600094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40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2" name="Google Shape;212;p12"/>
                <p:cNvSpPr txBox="1"/>
                <p:nvPr/>
              </p:nvSpPr>
              <p:spPr>
                <a:xfrm>
                  <a:off x="-504" y="0"/>
                  <a:ext cx="457170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40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3" name="Google Shape;213;p12"/>
                <p:cNvSpPr txBox="1"/>
                <p:nvPr/>
              </p:nvSpPr>
              <p:spPr>
                <a:xfrm>
                  <a:off x="228081" y="0"/>
                  <a:ext cx="761950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40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14" name="Google Shape;214;p12"/>
              <p:cNvGrpSpPr/>
              <p:nvPr/>
            </p:nvGrpSpPr>
            <p:grpSpPr>
              <a:xfrm rot="10800000">
                <a:off x="6627533" y="-1588"/>
                <a:ext cx="2514434" cy="6858001"/>
                <a:chOff x="2033" y="1587"/>
                <a:chExt cx="2514434" cy="6858001"/>
              </a:xfrm>
            </p:grpSpPr>
            <p:sp>
              <p:nvSpPr>
                <p:cNvPr id="215" name="Google Shape;215;p12"/>
                <p:cNvSpPr txBox="1"/>
                <p:nvPr/>
              </p:nvSpPr>
              <p:spPr>
                <a:xfrm>
                  <a:off x="916373" y="1587"/>
                  <a:ext cx="1600094" cy="6858001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40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6" name="Google Shape;216;p12"/>
                <p:cNvSpPr txBox="1"/>
                <p:nvPr/>
              </p:nvSpPr>
              <p:spPr>
                <a:xfrm>
                  <a:off x="2033" y="1587"/>
                  <a:ext cx="457170" cy="6858001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40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7" name="Google Shape;217;p12"/>
                <p:cNvSpPr txBox="1"/>
                <p:nvPr/>
              </p:nvSpPr>
              <p:spPr>
                <a:xfrm>
                  <a:off x="230618" y="1587"/>
                  <a:ext cx="761950" cy="6858001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40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218" name="Google Shape;218;p12"/>
              <p:cNvSpPr txBox="1"/>
              <p:nvPr/>
            </p:nvSpPr>
            <p:spPr>
              <a:xfrm>
                <a:off x="3809907" y="0"/>
                <a:ext cx="2819214" cy="6858000"/>
              </a:xfrm>
              <a:prstGeom prst="rect">
                <a:avLst/>
              </a:prstGeom>
              <a:solidFill>
                <a:schemeClr val="lt1">
                  <a:alpha val="9803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24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9" name="Google Shape;219;p12"/>
              <p:cNvSpPr txBox="1"/>
              <p:nvPr/>
            </p:nvSpPr>
            <p:spPr>
              <a:xfrm>
                <a:off x="2895568" y="0"/>
                <a:ext cx="457170" cy="6858000"/>
              </a:xfrm>
              <a:prstGeom prst="rect">
                <a:avLst/>
              </a:prstGeom>
              <a:solidFill>
                <a:schemeClr val="lt1">
                  <a:alpha val="9803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24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0" name="Google Shape;220;p12"/>
              <p:cNvSpPr txBox="1"/>
              <p:nvPr/>
            </p:nvSpPr>
            <p:spPr>
              <a:xfrm>
                <a:off x="3124153" y="0"/>
                <a:ext cx="761950" cy="6858000"/>
              </a:xfrm>
              <a:prstGeom prst="rect">
                <a:avLst/>
              </a:prstGeom>
              <a:solidFill>
                <a:schemeClr val="lt1">
                  <a:alpha val="9803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24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21" name="Google Shape;221;p12"/>
            <p:cNvSpPr/>
            <p:nvPr/>
          </p:nvSpPr>
          <p:spPr>
            <a:xfrm>
              <a:off x="-12540" y="5035550"/>
              <a:ext cx="9144983" cy="1174750"/>
            </a:xfrm>
            <a:custGeom>
              <a:rect b="b" l="l" r="r" t="t"/>
              <a:pathLst>
                <a:path extrusionOk="0" h="1175655" w="9144000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noFill/>
            <a:ln cap="flat" cmpd="sng" w="9525">
              <a:solidFill>
                <a:schemeClr val="lt1">
                  <a:alpha val="19607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" name="Google Shape;222;p12"/>
            <p:cNvSpPr/>
            <p:nvPr/>
          </p:nvSpPr>
          <p:spPr>
            <a:xfrm>
              <a:off x="-12540" y="3467100"/>
              <a:ext cx="9144983" cy="890588"/>
            </a:xfrm>
            <a:custGeom>
              <a:rect b="b" l="l" r="r" t="t"/>
              <a:pathLst>
                <a:path extrusionOk="0" h="890650" w="914400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noFill/>
            <a:ln cap="flat" cmpd="sng" w="9525">
              <a:solidFill>
                <a:schemeClr val="lt1">
                  <a:alpha val="19607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" name="Google Shape;223;p12"/>
            <p:cNvSpPr/>
            <p:nvPr/>
          </p:nvSpPr>
          <p:spPr>
            <a:xfrm>
              <a:off x="-23653" y="5640388"/>
              <a:ext cx="3004940" cy="1211262"/>
            </a:xfrm>
            <a:custGeom>
              <a:rect b="b" l="l" r="r" t="t"/>
              <a:pathLst>
                <a:path extrusionOk="0" h="1211283" w="3004457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noFill/>
            <a:ln cap="flat" cmpd="sng" w="9525">
              <a:solidFill>
                <a:schemeClr val="lt1">
                  <a:alpha val="19607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" name="Google Shape;224;p12"/>
            <p:cNvSpPr/>
            <p:nvPr/>
          </p:nvSpPr>
          <p:spPr>
            <a:xfrm>
              <a:off x="-12540" y="5284788"/>
              <a:ext cx="9144983" cy="1477962"/>
            </a:xfrm>
            <a:custGeom>
              <a:rect b="b" l="l" r="r" t="t"/>
              <a:pathLst>
                <a:path extrusionOk="0" h="1478478" w="9144000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noFill/>
            <a:ln cap="flat" cmpd="sng" w="9525">
              <a:solidFill>
                <a:schemeClr val="lt1">
                  <a:alpha val="19607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" name="Google Shape;225;p12"/>
            <p:cNvSpPr/>
            <p:nvPr/>
          </p:nvSpPr>
          <p:spPr>
            <a:xfrm>
              <a:off x="2136793" y="5132388"/>
              <a:ext cx="6982951" cy="1719262"/>
            </a:xfrm>
            <a:custGeom>
              <a:rect b="b" l="l" r="r" t="t"/>
              <a:pathLst>
                <a:path extrusionOk="0" h="1719942" w="6982691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noFill/>
            <a:ln cap="flat" cmpd="sng" w="9525">
              <a:solidFill>
                <a:schemeClr val="lt1">
                  <a:alpha val="19607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" name="Google Shape;226;p12"/>
            <p:cNvSpPr/>
            <p:nvPr/>
          </p:nvSpPr>
          <p:spPr>
            <a:xfrm rot="1800000">
              <a:off x="2995573" y="2859088"/>
              <a:ext cx="1601682" cy="1389062"/>
            </a:xfrm>
            <a:prstGeom prst="hexagon">
              <a:avLst>
                <a:gd fmla="val 5347" name="adj"/>
                <a:gd fmla="val 115470" name="vf"/>
              </a:avLst>
            </a:prstGeom>
            <a:solidFill>
              <a:schemeClr val="lt1">
                <a:alpha val="9803"/>
              </a:schemeClr>
            </a:solidFill>
            <a:ln cap="flat" cmpd="sng" w="12700">
              <a:solidFill>
                <a:schemeClr val="lt1">
                  <a:alpha val="11764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" name="Google Shape;227;p12"/>
            <p:cNvSpPr/>
            <p:nvPr/>
          </p:nvSpPr>
          <p:spPr>
            <a:xfrm rot="1800000">
              <a:off x="3719425" y="4125913"/>
              <a:ext cx="1601682" cy="1389062"/>
            </a:xfrm>
            <a:prstGeom prst="hexagon">
              <a:avLst>
                <a:gd fmla="val 5347" name="adj"/>
                <a:gd fmla="val 115470" name="vf"/>
              </a:avLst>
            </a:prstGeom>
            <a:solidFill>
              <a:schemeClr val="lt1">
                <a:alpha val="0"/>
              </a:schemeClr>
            </a:solidFill>
            <a:ln cap="flat" cmpd="sng" w="12700">
              <a:solidFill>
                <a:schemeClr val="lt1">
                  <a:alpha val="11764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" name="Google Shape;228;p12"/>
            <p:cNvSpPr/>
            <p:nvPr/>
          </p:nvSpPr>
          <p:spPr>
            <a:xfrm rot="1800000">
              <a:off x="3728949" y="1592263"/>
              <a:ext cx="1601682" cy="1389062"/>
            </a:xfrm>
            <a:prstGeom prst="hexagon">
              <a:avLst>
                <a:gd fmla="val 5347" name="adj"/>
                <a:gd fmla="val 115470" name="vf"/>
              </a:avLst>
            </a:prstGeom>
            <a:solidFill>
              <a:schemeClr val="lt1">
                <a:alpha val="6666"/>
              </a:schemeClr>
            </a:solidFill>
            <a:ln cap="flat" cmpd="sng" w="12700">
              <a:solidFill>
                <a:schemeClr val="lt1">
                  <a:alpha val="745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" name="Google Shape;229;p12"/>
            <p:cNvSpPr/>
            <p:nvPr/>
          </p:nvSpPr>
          <p:spPr>
            <a:xfrm rot="1800000">
              <a:off x="2976524" y="325438"/>
              <a:ext cx="1601682" cy="1389062"/>
            </a:xfrm>
            <a:prstGeom prst="hexagon">
              <a:avLst>
                <a:gd fmla="val 5347" name="adj"/>
                <a:gd fmla="val 115470" name="vf"/>
              </a:avLst>
            </a:prstGeom>
            <a:solidFill>
              <a:schemeClr val="lt1">
                <a:alpha val="3529"/>
              </a:schemeClr>
            </a:solidFill>
            <a:ln cap="flat" cmpd="sng" w="12700">
              <a:solidFill>
                <a:schemeClr val="lt1">
                  <a:alpha val="745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" name="Google Shape;230;p12"/>
            <p:cNvSpPr/>
            <p:nvPr/>
          </p:nvSpPr>
          <p:spPr>
            <a:xfrm rot="1800000">
              <a:off x="4462326" y="5383213"/>
              <a:ext cx="1601682" cy="1389062"/>
            </a:xfrm>
            <a:prstGeom prst="hexagon">
              <a:avLst>
                <a:gd fmla="val 5347" name="adj"/>
                <a:gd fmla="val 115470" name="vf"/>
              </a:avLst>
            </a:prstGeom>
            <a:solidFill>
              <a:schemeClr val="lt1">
                <a:alpha val="5490"/>
              </a:schemeClr>
            </a:solidFill>
            <a:ln cap="flat" cmpd="sng" w="12700">
              <a:solidFill>
                <a:schemeClr val="lt1">
                  <a:alpha val="11764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" name="Google Shape;231;p12"/>
            <p:cNvSpPr/>
            <p:nvPr/>
          </p:nvSpPr>
          <p:spPr>
            <a:xfrm rot="1800000">
              <a:off x="-382404" y="4202113"/>
              <a:ext cx="1261980" cy="1387475"/>
            </a:xfrm>
            <a:custGeom>
              <a:rect b="b" l="l" r="r" t="t"/>
              <a:pathLst>
                <a:path extrusionOk="0" h="1388236" w="1261499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lt1">
                <a:alpha val="9803"/>
              </a:schemeClr>
            </a:solidFill>
            <a:ln cap="flat" cmpd="sng" w="12700">
              <a:solidFill>
                <a:schemeClr val="lt1">
                  <a:alpha val="11764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" name="Google Shape;232;p12"/>
            <p:cNvSpPr/>
            <p:nvPr/>
          </p:nvSpPr>
          <p:spPr>
            <a:xfrm rot="1800000">
              <a:off x="23969" y="5402263"/>
              <a:ext cx="1601682" cy="1389062"/>
            </a:xfrm>
            <a:prstGeom prst="hexagon">
              <a:avLst>
                <a:gd fmla="val 5347" name="adj"/>
                <a:gd fmla="val 115470" name="vf"/>
              </a:avLst>
            </a:prstGeom>
            <a:solidFill>
              <a:schemeClr val="lt1">
                <a:alpha val="0"/>
              </a:schemeClr>
            </a:solidFill>
            <a:ln cap="flat" cmpd="sng" w="12700">
              <a:solidFill>
                <a:schemeClr val="lt1">
                  <a:alpha val="11764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" name="Google Shape;233;p12"/>
            <p:cNvSpPr/>
            <p:nvPr/>
          </p:nvSpPr>
          <p:spPr>
            <a:xfrm rot="1800000">
              <a:off x="52542" y="2849563"/>
              <a:ext cx="1601682" cy="1389062"/>
            </a:xfrm>
            <a:prstGeom prst="hexagon">
              <a:avLst>
                <a:gd fmla="val 5347" name="adj"/>
                <a:gd fmla="val 115470" name="vf"/>
              </a:avLst>
            </a:prstGeom>
            <a:solidFill>
              <a:schemeClr val="lt1">
                <a:alpha val="6666"/>
              </a:schemeClr>
            </a:solidFill>
            <a:ln cap="flat" cmpd="sng" w="12700">
              <a:solidFill>
                <a:schemeClr val="lt1">
                  <a:alpha val="745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" name="Google Shape;234;p12"/>
            <p:cNvSpPr/>
            <p:nvPr/>
          </p:nvSpPr>
          <p:spPr>
            <a:xfrm rot="1800000">
              <a:off x="776394" y="4125913"/>
              <a:ext cx="1601682" cy="1389062"/>
            </a:xfrm>
            <a:prstGeom prst="hexagon">
              <a:avLst>
                <a:gd fmla="val 5347" name="adj"/>
                <a:gd fmla="val 115470" name="vf"/>
              </a:avLst>
            </a:prstGeom>
            <a:solidFill>
              <a:schemeClr val="lt1">
                <a:alpha val="0"/>
              </a:schemeClr>
            </a:solidFill>
            <a:ln cap="flat" cmpd="sng" w="12700">
              <a:solidFill>
                <a:schemeClr val="lt1">
                  <a:alpha val="11764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" name="Google Shape;235;p12"/>
            <p:cNvSpPr/>
            <p:nvPr/>
          </p:nvSpPr>
          <p:spPr>
            <a:xfrm rot="1800000">
              <a:off x="1509771" y="5411788"/>
              <a:ext cx="1601682" cy="1389062"/>
            </a:xfrm>
            <a:prstGeom prst="hexagon">
              <a:avLst>
                <a:gd fmla="val 5347" name="adj"/>
                <a:gd fmla="val 115470" name="vf"/>
              </a:avLst>
            </a:prstGeom>
            <a:solidFill>
              <a:schemeClr val="lt1">
                <a:alpha val="0"/>
              </a:schemeClr>
            </a:solidFill>
            <a:ln cap="flat" cmpd="sng" w="12700">
              <a:solidFill>
                <a:schemeClr val="lt1">
                  <a:alpha val="11764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" name="Google Shape;236;p12"/>
            <p:cNvSpPr/>
            <p:nvPr/>
          </p:nvSpPr>
          <p:spPr>
            <a:xfrm rot="1800000">
              <a:off x="1528820" y="2859088"/>
              <a:ext cx="1601682" cy="1389062"/>
            </a:xfrm>
            <a:prstGeom prst="hexagon">
              <a:avLst>
                <a:gd fmla="val 5347" name="adj"/>
                <a:gd fmla="val 115470" name="vf"/>
              </a:avLst>
            </a:prstGeom>
            <a:solidFill>
              <a:schemeClr val="lt1">
                <a:alpha val="6666"/>
              </a:schemeClr>
            </a:solidFill>
            <a:ln cap="flat" cmpd="sng" w="12700">
              <a:solidFill>
                <a:schemeClr val="lt1">
                  <a:alpha val="745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" name="Google Shape;237;p12"/>
            <p:cNvSpPr/>
            <p:nvPr/>
          </p:nvSpPr>
          <p:spPr>
            <a:xfrm rot="1800000">
              <a:off x="795443" y="1563688"/>
              <a:ext cx="1601682" cy="1389062"/>
            </a:xfrm>
            <a:prstGeom prst="hexagon">
              <a:avLst>
                <a:gd fmla="val 5347" name="adj"/>
                <a:gd fmla="val 115470" name="vf"/>
              </a:avLst>
            </a:prstGeom>
            <a:solidFill>
              <a:schemeClr val="lt1">
                <a:alpha val="0"/>
              </a:schemeClr>
            </a:solidFill>
            <a:ln cap="flat" cmpd="sng" w="12700">
              <a:solidFill>
                <a:schemeClr val="lt1">
                  <a:alpha val="11764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" name="Google Shape;238;p12"/>
            <p:cNvSpPr/>
            <p:nvPr/>
          </p:nvSpPr>
          <p:spPr>
            <a:xfrm rot="1800000">
              <a:off x="6806909" y="4144963"/>
              <a:ext cx="1600094" cy="1389062"/>
            </a:xfrm>
            <a:prstGeom prst="hexagon">
              <a:avLst>
                <a:gd fmla="val 5352" name="adj"/>
                <a:gd fmla="val 115470" name="vf"/>
              </a:avLst>
            </a:prstGeom>
            <a:solidFill>
              <a:schemeClr val="lt1">
                <a:alpha val="9803"/>
              </a:schemeClr>
            </a:solidFill>
            <a:ln cap="flat" cmpd="sng" w="12700">
              <a:solidFill>
                <a:schemeClr val="lt1">
                  <a:alpha val="11764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" name="Google Shape;239;p12"/>
            <p:cNvSpPr/>
            <p:nvPr/>
          </p:nvSpPr>
          <p:spPr>
            <a:xfrm rot="1800000">
              <a:off x="7549810" y="5421313"/>
              <a:ext cx="1600094" cy="1389062"/>
            </a:xfrm>
            <a:prstGeom prst="hexagon">
              <a:avLst>
                <a:gd fmla="val 5352" name="adj"/>
                <a:gd fmla="val 115470" name="vf"/>
              </a:avLst>
            </a:prstGeom>
            <a:solidFill>
              <a:schemeClr val="lt1">
                <a:alpha val="0"/>
              </a:schemeClr>
            </a:solidFill>
            <a:ln cap="flat" cmpd="sng" w="12700">
              <a:solidFill>
                <a:schemeClr val="lt1">
                  <a:alpha val="11764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" name="Google Shape;240;p12"/>
            <p:cNvSpPr/>
            <p:nvPr/>
          </p:nvSpPr>
          <p:spPr>
            <a:xfrm rot="1800000">
              <a:off x="7549810" y="2868613"/>
              <a:ext cx="1600094" cy="1389062"/>
            </a:xfrm>
            <a:prstGeom prst="hexagon">
              <a:avLst>
                <a:gd fmla="val 5352" name="adj"/>
                <a:gd fmla="val 115470" name="vf"/>
              </a:avLst>
            </a:prstGeom>
            <a:solidFill>
              <a:schemeClr val="lt1">
                <a:alpha val="6666"/>
              </a:schemeClr>
            </a:solidFill>
            <a:ln cap="flat" cmpd="sng" w="12700">
              <a:solidFill>
                <a:schemeClr val="lt1">
                  <a:alpha val="745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" name="Google Shape;241;p12"/>
            <p:cNvSpPr/>
            <p:nvPr/>
          </p:nvSpPr>
          <p:spPr>
            <a:xfrm rot="1800000">
              <a:off x="8306997" y="4056063"/>
              <a:ext cx="1242931" cy="1387475"/>
            </a:xfrm>
            <a:custGeom>
              <a:rect b="b" l="l" r="r" t="t"/>
              <a:pathLst>
                <a:path extrusionOk="0" h="1388236" w="1243407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lt1">
                <a:alpha val="3529"/>
              </a:schemeClr>
            </a:solidFill>
            <a:ln cap="flat" cmpd="sng" w="12700">
              <a:solidFill>
                <a:schemeClr val="lt1">
                  <a:alpha val="11764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" name="Google Shape;242;p12"/>
            <p:cNvSpPr/>
            <p:nvPr/>
          </p:nvSpPr>
          <p:spPr>
            <a:xfrm rot="1800000">
              <a:off x="8306997" y="1511300"/>
              <a:ext cx="1241343" cy="1389063"/>
            </a:xfrm>
            <a:custGeom>
              <a:rect b="b" l="l" r="r" t="t"/>
              <a:pathLst>
                <a:path extrusionOk="0" h="1388822" w="1241871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lt1">
                <a:alpha val="0"/>
              </a:schemeClr>
            </a:solidFill>
            <a:ln cap="flat" cmpd="sng" w="12700">
              <a:solidFill>
                <a:schemeClr val="lt1">
                  <a:alpha val="11764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43" name="Google Shape;243;p12"/>
          <p:cNvSpPr txBox="1"/>
          <p:nvPr/>
        </p:nvSpPr>
        <p:spPr>
          <a:xfrm>
            <a:off x="457200" y="333375"/>
            <a:ext cx="8229600" cy="6186487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" name="Google Shape;244;p12"/>
          <p:cNvSpPr txBox="1"/>
          <p:nvPr/>
        </p:nvSpPr>
        <p:spPr>
          <a:xfrm>
            <a:off x="4560887" y="-22225"/>
            <a:ext cx="3679825" cy="700087"/>
          </a:xfrm>
          <a:prstGeom prst="rect">
            <a:avLst/>
          </a:prstGeom>
          <a:solidFill>
            <a:srgbClr val="F5F5F5"/>
          </a:solidFill>
          <a:ln cap="flat" cmpd="sng" w="15875">
            <a:solidFill>
              <a:srgbClr val="74A51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" name="Google Shape;245;p12"/>
          <p:cNvSpPr txBox="1"/>
          <p:nvPr/>
        </p:nvSpPr>
        <p:spPr>
          <a:xfrm>
            <a:off x="4649787" y="-22225"/>
            <a:ext cx="3505200" cy="62388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46" name="Google Shape;246;p12"/>
          <p:cNvGrpSpPr/>
          <p:nvPr/>
        </p:nvGrpSpPr>
        <p:grpSpPr>
          <a:xfrm>
            <a:off x="-644936" y="-1588"/>
            <a:ext cx="10458962" cy="7118937"/>
            <a:chOff x="-644736" y="-1588"/>
            <a:chExt cx="10458272" cy="7118937"/>
          </a:xfrm>
        </p:grpSpPr>
        <p:grpSp>
          <p:nvGrpSpPr>
            <p:cNvPr id="247" name="Google Shape;247;p12"/>
            <p:cNvGrpSpPr/>
            <p:nvPr/>
          </p:nvGrpSpPr>
          <p:grpSpPr>
            <a:xfrm>
              <a:off x="159" y="-1588"/>
              <a:ext cx="9141809" cy="6859588"/>
              <a:chOff x="159" y="-1588"/>
              <a:chExt cx="9141809" cy="6859588"/>
            </a:xfrm>
          </p:grpSpPr>
          <p:grpSp>
            <p:nvGrpSpPr>
              <p:cNvPr id="248" name="Google Shape;248;p12"/>
              <p:cNvGrpSpPr/>
              <p:nvPr/>
            </p:nvGrpSpPr>
            <p:grpSpPr>
              <a:xfrm>
                <a:off x="159" y="0"/>
                <a:ext cx="2514434" cy="6858000"/>
                <a:chOff x="159" y="0"/>
                <a:chExt cx="2514434" cy="6858000"/>
              </a:xfrm>
            </p:grpSpPr>
            <p:sp>
              <p:nvSpPr>
                <p:cNvPr id="249" name="Google Shape;249;p12"/>
                <p:cNvSpPr txBox="1"/>
                <p:nvPr/>
              </p:nvSpPr>
              <p:spPr>
                <a:xfrm>
                  <a:off x="914499" y="0"/>
                  <a:ext cx="1600094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40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50" name="Google Shape;250;p12"/>
                <p:cNvSpPr txBox="1"/>
                <p:nvPr/>
              </p:nvSpPr>
              <p:spPr>
                <a:xfrm>
                  <a:off x="159" y="0"/>
                  <a:ext cx="457170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40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51" name="Google Shape;251;p12"/>
                <p:cNvSpPr txBox="1"/>
                <p:nvPr/>
              </p:nvSpPr>
              <p:spPr>
                <a:xfrm>
                  <a:off x="228744" y="0"/>
                  <a:ext cx="761950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40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52" name="Google Shape;252;p12"/>
              <p:cNvGrpSpPr/>
              <p:nvPr/>
            </p:nvGrpSpPr>
            <p:grpSpPr>
              <a:xfrm>
                <a:off x="422406" y="0"/>
                <a:ext cx="2514434" cy="6858000"/>
                <a:chOff x="-504" y="0"/>
                <a:chExt cx="2514434" cy="6858000"/>
              </a:xfrm>
            </p:grpSpPr>
            <p:sp>
              <p:nvSpPr>
                <p:cNvPr id="253" name="Google Shape;253;p12"/>
                <p:cNvSpPr txBox="1"/>
                <p:nvPr/>
              </p:nvSpPr>
              <p:spPr>
                <a:xfrm>
                  <a:off x="913836" y="0"/>
                  <a:ext cx="1600094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40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54" name="Google Shape;254;p12"/>
                <p:cNvSpPr txBox="1"/>
                <p:nvPr/>
              </p:nvSpPr>
              <p:spPr>
                <a:xfrm>
                  <a:off x="-504" y="0"/>
                  <a:ext cx="457170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40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55" name="Google Shape;255;p12"/>
                <p:cNvSpPr txBox="1"/>
                <p:nvPr/>
              </p:nvSpPr>
              <p:spPr>
                <a:xfrm>
                  <a:off x="228081" y="0"/>
                  <a:ext cx="761950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40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56" name="Google Shape;256;p12"/>
              <p:cNvGrpSpPr/>
              <p:nvPr/>
            </p:nvGrpSpPr>
            <p:grpSpPr>
              <a:xfrm rot="10800000">
                <a:off x="6627534" y="-1588"/>
                <a:ext cx="2514434" cy="6858001"/>
                <a:chOff x="2032" y="1587"/>
                <a:chExt cx="2514434" cy="6858001"/>
              </a:xfrm>
            </p:grpSpPr>
            <p:sp>
              <p:nvSpPr>
                <p:cNvPr id="257" name="Google Shape;257;p12"/>
                <p:cNvSpPr txBox="1"/>
                <p:nvPr/>
              </p:nvSpPr>
              <p:spPr>
                <a:xfrm>
                  <a:off x="916372" y="1587"/>
                  <a:ext cx="1600094" cy="6858001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40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58" name="Google Shape;258;p12"/>
                <p:cNvSpPr txBox="1"/>
                <p:nvPr/>
              </p:nvSpPr>
              <p:spPr>
                <a:xfrm>
                  <a:off x="2032" y="1587"/>
                  <a:ext cx="457170" cy="6858001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40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59" name="Google Shape;259;p12"/>
                <p:cNvSpPr txBox="1"/>
                <p:nvPr/>
              </p:nvSpPr>
              <p:spPr>
                <a:xfrm>
                  <a:off x="230617" y="1587"/>
                  <a:ext cx="761950" cy="6858001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40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260" name="Google Shape;260;p12"/>
              <p:cNvSpPr txBox="1"/>
              <p:nvPr/>
            </p:nvSpPr>
            <p:spPr>
              <a:xfrm>
                <a:off x="3809907" y="0"/>
                <a:ext cx="2819214" cy="6858000"/>
              </a:xfrm>
              <a:prstGeom prst="rect">
                <a:avLst/>
              </a:prstGeom>
              <a:solidFill>
                <a:schemeClr val="lt1">
                  <a:alpha val="9803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24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1" name="Google Shape;261;p12"/>
              <p:cNvSpPr txBox="1"/>
              <p:nvPr/>
            </p:nvSpPr>
            <p:spPr>
              <a:xfrm>
                <a:off x="2895568" y="0"/>
                <a:ext cx="457170" cy="6858000"/>
              </a:xfrm>
              <a:prstGeom prst="rect">
                <a:avLst/>
              </a:prstGeom>
              <a:solidFill>
                <a:schemeClr val="lt1">
                  <a:alpha val="9803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24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2" name="Google Shape;262;p12"/>
              <p:cNvSpPr txBox="1"/>
              <p:nvPr/>
            </p:nvSpPr>
            <p:spPr>
              <a:xfrm>
                <a:off x="3124153" y="0"/>
                <a:ext cx="761950" cy="6858000"/>
              </a:xfrm>
              <a:prstGeom prst="rect">
                <a:avLst/>
              </a:prstGeom>
              <a:solidFill>
                <a:schemeClr val="lt1">
                  <a:alpha val="9803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24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63" name="Google Shape;263;p12"/>
            <p:cNvSpPr/>
            <p:nvPr/>
          </p:nvSpPr>
          <p:spPr>
            <a:xfrm>
              <a:off x="-12540" y="5035550"/>
              <a:ext cx="9144984" cy="1174750"/>
            </a:xfrm>
            <a:custGeom>
              <a:rect b="b" l="l" r="r" t="t"/>
              <a:pathLst>
                <a:path extrusionOk="0" h="1175655" w="9144000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noFill/>
            <a:ln cap="flat" cmpd="sng" w="9525">
              <a:solidFill>
                <a:schemeClr val="lt1">
                  <a:alpha val="19607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" name="Google Shape;264;p12"/>
            <p:cNvSpPr/>
            <p:nvPr/>
          </p:nvSpPr>
          <p:spPr>
            <a:xfrm>
              <a:off x="-12540" y="3467100"/>
              <a:ext cx="9144984" cy="890588"/>
            </a:xfrm>
            <a:custGeom>
              <a:rect b="b" l="l" r="r" t="t"/>
              <a:pathLst>
                <a:path extrusionOk="0" h="890650" w="914400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noFill/>
            <a:ln cap="flat" cmpd="sng" w="9525">
              <a:solidFill>
                <a:schemeClr val="lt1">
                  <a:alpha val="19607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" name="Google Shape;265;p12"/>
            <p:cNvSpPr/>
            <p:nvPr/>
          </p:nvSpPr>
          <p:spPr>
            <a:xfrm>
              <a:off x="-23653" y="5640388"/>
              <a:ext cx="3004940" cy="1211262"/>
            </a:xfrm>
            <a:custGeom>
              <a:rect b="b" l="l" r="r" t="t"/>
              <a:pathLst>
                <a:path extrusionOk="0" h="1211283" w="3004457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noFill/>
            <a:ln cap="flat" cmpd="sng" w="9525">
              <a:solidFill>
                <a:schemeClr val="lt1">
                  <a:alpha val="19607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" name="Google Shape;266;p12"/>
            <p:cNvSpPr/>
            <p:nvPr/>
          </p:nvSpPr>
          <p:spPr>
            <a:xfrm>
              <a:off x="-12540" y="5284788"/>
              <a:ext cx="9144984" cy="1477962"/>
            </a:xfrm>
            <a:custGeom>
              <a:rect b="b" l="l" r="r" t="t"/>
              <a:pathLst>
                <a:path extrusionOk="0" h="1478478" w="9144000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noFill/>
            <a:ln cap="flat" cmpd="sng" w="9525">
              <a:solidFill>
                <a:schemeClr val="lt1">
                  <a:alpha val="19607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" name="Google Shape;267;p12"/>
            <p:cNvSpPr/>
            <p:nvPr/>
          </p:nvSpPr>
          <p:spPr>
            <a:xfrm>
              <a:off x="2136793" y="5132388"/>
              <a:ext cx="6982952" cy="1719262"/>
            </a:xfrm>
            <a:custGeom>
              <a:rect b="b" l="l" r="r" t="t"/>
              <a:pathLst>
                <a:path extrusionOk="0" h="1719942" w="6982691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noFill/>
            <a:ln cap="flat" cmpd="sng" w="9525">
              <a:solidFill>
                <a:schemeClr val="lt1">
                  <a:alpha val="19607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" name="Google Shape;268;p12"/>
            <p:cNvSpPr/>
            <p:nvPr/>
          </p:nvSpPr>
          <p:spPr>
            <a:xfrm rot="1800000">
              <a:off x="2995574" y="2859088"/>
              <a:ext cx="1601681" cy="1389062"/>
            </a:xfrm>
            <a:prstGeom prst="hexagon">
              <a:avLst>
                <a:gd fmla="val 5347" name="adj"/>
                <a:gd fmla="val 115470" name="vf"/>
              </a:avLst>
            </a:prstGeom>
            <a:solidFill>
              <a:schemeClr val="lt1">
                <a:alpha val="9803"/>
              </a:schemeClr>
            </a:solidFill>
            <a:ln cap="flat" cmpd="sng" w="12700">
              <a:solidFill>
                <a:schemeClr val="lt1">
                  <a:alpha val="11764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" name="Google Shape;269;p12"/>
            <p:cNvSpPr/>
            <p:nvPr/>
          </p:nvSpPr>
          <p:spPr>
            <a:xfrm rot="1800000">
              <a:off x="3719426" y="4125913"/>
              <a:ext cx="1601681" cy="1389062"/>
            </a:xfrm>
            <a:prstGeom prst="hexagon">
              <a:avLst>
                <a:gd fmla="val 5347" name="adj"/>
                <a:gd fmla="val 115470" name="vf"/>
              </a:avLst>
            </a:prstGeom>
            <a:solidFill>
              <a:schemeClr val="lt1">
                <a:alpha val="0"/>
              </a:schemeClr>
            </a:solidFill>
            <a:ln cap="flat" cmpd="sng" w="12700">
              <a:solidFill>
                <a:schemeClr val="lt1">
                  <a:alpha val="11764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" name="Google Shape;270;p12"/>
            <p:cNvSpPr/>
            <p:nvPr/>
          </p:nvSpPr>
          <p:spPr>
            <a:xfrm rot="1800000">
              <a:off x="3728950" y="1592263"/>
              <a:ext cx="1601681" cy="1389062"/>
            </a:xfrm>
            <a:prstGeom prst="hexagon">
              <a:avLst>
                <a:gd fmla="val 5347" name="adj"/>
                <a:gd fmla="val 115470" name="vf"/>
              </a:avLst>
            </a:prstGeom>
            <a:solidFill>
              <a:schemeClr val="lt1">
                <a:alpha val="6666"/>
              </a:schemeClr>
            </a:solidFill>
            <a:ln cap="flat" cmpd="sng" w="12700">
              <a:solidFill>
                <a:schemeClr val="lt1">
                  <a:alpha val="745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" name="Google Shape;271;p12"/>
            <p:cNvSpPr/>
            <p:nvPr/>
          </p:nvSpPr>
          <p:spPr>
            <a:xfrm rot="1800000">
              <a:off x="2976525" y="325438"/>
              <a:ext cx="1601681" cy="1389062"/>
            </a:xfrm>
            <a:prstGeom prst="hexagon">
              <a:avLst>
                <a:gd fmla="val 5347" name="adj"/>
                <a:gd fmla="val 115470" name="vf"/>
              </a:avLst>
            </a:prstGeom>
            <a:solidFill>
              <a:schemeClr val="lt1">
                <a:alpha val="3529"/>
              </a:schemeClr>
            </a:solidFill>
            <a:ln cap="flat" cmpd="sng" w="12700">
              <a:solidFill>
                <a:schemeClr val="lt1">
                  <a:alpha val="745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2" name="Google Shape;272;p12"/>
            <p:cNvSpPr/>
            <p:nvPr/>
          </p:nvSpPr>
          <p:spPr>
            <a:xfrm rot="1800000">
              <a:off x="4462327" y="5383213"/>
              <a:ext cx="1601681" cy="1389062"/>
            </a:xfrm>
            <a:prstGeom prst="hexagon">
              <a:avLst>
                <a:gd fmla="val 5347" name="adj"/>
                <a:gd fmla="val 115470" name="vf"/>
              </a:avLst>
            </a:prstGeom>
            <a:solidFill>
              <a:schemeClr val="lt1">
                <a:alpha val="5490"/>
              </a:schemeClr>
            </a:solidFill>
            <a:ln cap="flat" cmpd="sng" w="12700">
              <a:solidFill>
                <a:schemeClr val="lt1">
                  <a:alpha val="11764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" name="Google Shape;273;p12"/>
            <p:cNvSpPr/>
            <p:nvPr/>
          </p:nvSpPr>
          <p:spPr>
            <a:xfrm rot="1800000">
              <a:off x="-382404" y="4202113"/>
              <a:ext cx="1261980" cy="1387475"/>
            </a:xfrm>
            <a:custGeom>
              <a:rect b="b" l="l" r="r" t="t"/>
              <a:pathLst>
                <a:path extrusionOk="0" h="1388236" w="1261499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lt1">
                <a:alpha val="9803"/>
              </a:schemeClr>
            </a:solidFill>
            <a:ln cap="flat" cmpd="sng" w="12700">
              <a:solidFill>
                <a:schemeClr val="lt1">
                  <a:alpha val="11764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" name="Google Shape;274;p12"/>
            <p:cNvSpPr/>
            <p:nvPr/>
          </p:nvSpPr>
          <p:spPr>
            <a:xfrm rot="1800000">
              <a:off x="23970" y="5402263"/>
              <a:ext cx="1601681" cy="1389062"/>
            </a:xfrm>
            <a:prstGeom prst="hexagon">
              <a:avLst>
                <a:gd fmla="val 5347" name="adj"/>
                <a:gd fmla="val 115470" name="vf"/>
              </a:avLst>
            </a:prstGeom>
            <a:solidFill>
              <a:schemeClr val="lt1">
                <a:alpha val="0"/>
              </a:schemeClr>
            </a:solidFill>
            <a:ln cap="flat" cmpd="sng" w="12700">
              <a:solidFill>
                <a:schemeClr val="lt1">
                  <a:alpha val="11764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" name="Google Shape;275;p12"/>
            <p:cNvSpPr/>
            <p:nvPr/>
          </p:nvSpPr>
          <p:spPr>
            <a:xfrm rot="1800000">
              <a:off x="52543" y="2849563"/>
              <a:ext cx="1601681" cy="1389062"/>
            </a:xfrm>
            <a:prstGeom prst="hexagon">
              <a:avLst>
                <a:gd fmla="val 5347" name="adj"/>
                <a:gd fmla="val 115470" name="vf"/>
              </a:avLst>
            </a:prstGeom>
            <a:solidFill>
              <a:schemeClr val="lt1">
                <a:alpha val="6666"/>
              </a:schemeClr>
            </a:solidFill>
            <a:ln cap="flat" cmpd="sng" w="12700">
              <a:solidFill>
                <a:schemeClr val="lt1">
                  <a:alpha val="745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" name="Google Shape;276;p12"/>
            <p:cNvSpPr/>
            <p:nvPr/>
          </p:nvSpPr>
          <p:spPr>
            <a:xfrm rot="1800000">
              <a:off x="776395" y="4125913"/>
              <a:ext cx="1601681" cy="1389062"/>
            </a:xfrm>
            <a:prstGeom prst="hexagon">
              <a:avLst>
                <a:gd fmla="val 5347" name="adj"/>
                <a:gd fmla="val 115470" name="vf"/>
              </a:avLst>
            </a:prstGeom>
            <a:solidFill>
              <a:schemeClr val="lt1">
                <a:alpha val="0"/>
              </a:schemeClr>
            </a:solidFill>
            <a:ln cap="flat" cmpd="sng" w="12700">
              <a:solidFill>
                <a:schemeClr val="lt1">
                  <a:alpha val="11764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" name="Google Shape;277;p12"/>
            <p:cNvSpPr/>
            <p:nvPr/>
          </p:nvSpPr>
          <p:spPr>
            <a:xfrm rot="1800000">
              <a:off x="1509772" y="5411788"/>
              <a:ext cx="1601681" cy="1389062"/>
            </a:xfrm>
            <a:prstGeom prst="hexagon">
              <a:avLst>
                <a:gd fmla="val 5347" name="adj"/>
                <a:gd fmla="val 115470" name="vf"/>
              </a:avLst>
            </a:prstGeom>
            <a:solidFill>
              <a:schemeClr val="lt1">
                <a:alpha val="0"/>
              </a:schemeClr>
            </a:solidFill>
            <a:ln cap="flat" cmpd="sng" w="12700">
              <a:solidFill>
                <a:schemeClr val="lt1">
                  <a:alpha val="11764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" name="Google Shape;278;p12"/>
            <p:cNvSpPr/>
            <p:nvPr/>
          </p:nvSpPr>
          <p:spPr>
            <a:xfrm rot="1800000">
              <a:off x="1528821" y="2859088"/>
              <a:ext cx="1601681" cy="1389062"/>
            </a:xfrm>
            <a:prstGeom prst="hexagon">
              <a:avLst>
                <a:gd fmla="val 5347" name="adj"/>
                <a:gd fmla="val 115470" name="vf"/>
              </a:avLst>
            </a:prstGeom>
            <a:solidFill>
              <a:schemeClr val="lt1">
                <a:alpha val="6666"/>
              </a:schemeClr>
            </a:solidFill>
            <a:ln cap="flat" cmpd="sng" w="12700">
              <a:solidFill>
                <a:schemeClr val="lt1">
                  <a:alpha val="745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" name="Google Shape;279;p12"/>
            <p:cNvSpPr/>
            <p:nvPr/>
          </p:nvSpPr>
          <p:spPr>
            <a:xfrm rot="1800000">
              <a:off x="795444" y="1563688"/>
              <a:ext cx="1601681" cy="1389062"/>
            </a:xfrm>
            <a:prstGeom prst="hexagon">
              <a:avLst>
                <a:gd fmla="val 5347" name="adj"/>
                <a:gd fmla="val 115470" name="vf"/>
              </a:avLst>
            </a:prstGeom>
            <a:solidFill>
              <a:schemeClr val="lt1">
                <a:alpha val="0"/>
              </a:schemeClr>
            </a:solidFill>
            <a:ln cap="flat" cmpd="sng" w="12700">
              <a:solidFill>
                <a:schemeClr val="lt1">
                  <a:alpha val="11764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" name="Google Shape;280;p12"/>
            <p:cNvSpPr/>
            <p:nvPr/>
          </p:nvSpPr>
          <p:spPr>
            <a:xfrm rot="1800000">
              <a:off x="6806909" y="4144963"/>
              <a:ext cx="1600094" cy="1389062"/>
            </a:xfrm>
            <a:prstGeom prst="hexagon">
              <a:avLst>
                <a:gd fmla="val 5352" name="adj"/>
                <a:gd fmla="val 115470" name="vf"/>
              </a:avLst>
            </a:prstGeom>
            <a:solidFill>
              <a:schemeClr val="lt1">
                <a:alpha val="9803"/>
              </a:schemeClr>
            </a:solidFill>
            <a:ln cap="flat" cmpd="sng" w="12700">
              <a:solidFill>
                <a:schemeClr val="lt1">
                  <a:alpha val="11764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" name="Google Shape;281;p12"/>
            <p:cNvSpPr/>
            <p:nvPr/>
          </p:nvSpPr>
          <p:spPr>
            <a:xfrm rot="1800000">
              <a:off x="7549810" y="5421313"/>
              <a:ext cx="1600094" cy="1389062"/>
            </a:xfrm>
            <a:prstGeom prst="hexagon">
              <a:avLst>
                <a:gd fmla="val 5352" name="adj"/>
                <a:gd fmla="val 115470" name="vf"/>
              </a:avLst>
            </a:prstGeom>
            <a:solidFill>
              <a:schemeClr val="lt1">
                <a:alpha val="0"/>
              </a:schemeClr>
            </a:solidFill>
            <a:ln cap="flat" cmpd="sng" w="12700">
              <a:solidFill>
                <a:schemeClr val="lt1">
                  <a:alpha val="11764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" name="Google Shape;282;p12"/>
            <p:cNvSpPr/>
            <p:nvPr/>
          </p:nvSpPr>
          <p:spPr>
            <a:xfrm rot="1800000">
              <a:off x="7549810" y="2868613"/>
              <a:ext cx="1600094" cy="1389062"/>
            </a:xfrm>
            <a:prstGeom prst="hexagon">
              <a:avLst>
                <a:gd fmla="val 5352" name="adj"/>
                <a:gd fmla="val 115470" name="vf"/>
              </a:avLst>
            </a:prstGeom>
            <a:solidFill>
              <a:schemeClr val="lt1">
                <a:alpha val="6666"/>
              </a:schemeClr>
            </a:solidFill>
            <a:ln cap="flat" cmpd="sng" w="12700">
              <a:solidFill>
                <a:schemeClr val="lt1">
                  <a:alpha val="745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" name="Google Shape;283;p12"/>
            <p:cNvSpPr/>
            <p:nvPr/>
          </p:nvSpPr>
          <p:spPr>
            <a:xfrm rot="1800000">
              <a:off x="8306998" y="4056063"/>
              <a:ext cx="1242930" cy="1387475"/>
            </a:xfrm>
            <a:custGeom>
              <a:rect b="b" l="l" r="r" t="t"/>
              <a:pathLst>
                <a:path extrusionOk="0" h="1388236" w="1243407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lt1">
                <a:alpha val="3529"/>
              </a:schemeClr>
            </a:solidFill>
            <a:ln cap="flat" cmpd="sng" w="12700">
              <a:solidFill>
                <a:schemeClr val="lt1">
                  <a:alpha val="11764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" name="Google Shape;284;p12"/>
            <p:cNvSpPr/>
            <p:nvPr/>
          </p:nvSpPr>
          <p:spPr>
            <a:xfrm rot="1800000">
              <a:off x="8306998" y="1511300"/>
              <a:ext cx="1241343" cy="1389063"/>
            </a:xfrm>
            <a:custGeom>
              <a:rect b="b" l="l" r="r" t="t"/>
              <a:pathLst>
                <a:path extrusionOk="0" h="1388822" w="1241871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lt1">
                <a:alpha val="0"/>
              </a:schemeClr>
            </a:solidFill>
            <a:ln cap="flat" cmpd="sng" w="12700">
              <a:solidFill>
                <a:schemeClr val="lt1">
                  <a:alpha val="11764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85" name="Google Shape;285;p12"/>
          <p:cNvSpPr txBox="1"/>
          <p:nvPr/>
        </p:nvSpPr>
        <p:spPr>
          <a:xfrm>
            <a:off x="4560887" y="-22225"/>
            <a:ext cx="3679825" cy="6272212"/>
          </a:xfrm>
          <a:prstGeom prst="rect">
            <a:avLst/>
          </a:prstGeom>
          <a:solidFill>
            <a:srgbClr val="F5F5F5"/>
          </a:solidFill>
          <a:ln cap="flat" cmpd="sng" w="15875">
            <a:solidFill>
              <a:srgbClr val="74A51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6" name="Google Shape;286;p12"/>
          <p:cNvSpPr txBox="1"/>
          <p:nvPr/>
        </p:nvSpPr>
        <p:spPr>
          <a:xfrm>
            <a:off x="4649787" y="-22225"/>
            <a:ext cx="3505200" cy="62388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7" name="Google Shape;287;p12"/>
          <p:cNvSpPr txBox="1"/>
          <p:nvPr/>
        </p:nvSpPr>
        <p:spPr>
          <a:xfrm>
            <a:off x="904875" y="601662"/>
            <a:ext cx="3562350" cy="5648325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8" name="Google Shape;288;p12"/>
          <p:cNvSpPr txBox="1"/>
          <p:nvPr/>
        </p:nvSpPr>
        <p:spPr>
          <a:xfrm>
            <a:off x="4651375" y="6088062"/>
            <a:ext cx="3505200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9" name="Google Shape;289;p12"/>
          <p:cNvSpPr txBox="1"/>
          <p:nvPr>
            <p:ph type="title"/>
          </p:nvPr>
        </p:nvSpPr>
        <p:spPr>
          <a:xfrm>
            <a:off x="1042987" y="1027112"/>
            <a:ext cx="7024687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90" name="Google Shape;290;p12"/>
          <p:cNvSpPr txBox="1"/>
          <p:nvPr>
            <p:ph idx="1" type="body"/>
          </p:nvPr>
        </p:nvSpPr>
        <p:spPr>
          <a:xfrm>
            <a:off x="1042987" y="2324100"/>
            <a:ext cx="6777037" cy="35083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4424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824"/>
              <a:buFont typeface="Noto Sans Symbols"/>
              <a:buChar char="🞇"/>
              <a:defRPr b="0" i="0" sz="24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34772" lvl="1" marL="914400" marR="0" rtl="0" algn="l"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1672"/>
              <a:buFont typeface="Noto Sans Symbols"/>
              <a:buChar char="🞇"/>
              <a:defRPr b="0" i="0" sz="22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25119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20"/>
              <a:buFont typeface="Noto Sans Symbols"/>
              <a:buChar char="🞇"/>
              <a:defRPr b="0" i="0" sz="20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15467" lvl="3" marL="182880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368"/>
              <a:buFont typeface="Noto Sans Symbols"/>
              <a:buChar char="🞇"/>
              <a:defRPr b="0" i="0" sz="18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305816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216"/>
              <a:buFont typeface="Noto Sans Symbols"/>
              <a:buChar char="🞇"/>
              <a:defRPr b="0" i="0" sz="16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296164" lvl="5" marL="2743200" marR="0" rtl="0" algn="l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064"/>
              <a:buFont typeface="Noto Sans Symbols"/>
              <a:buChar char="🞇"/>
              <a:defRPr b="0" i="0" sz="14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296164" lvl="6" marL="3200400" marR="0" rtl="0" algn="l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064"/>
              <a:buFont typeface="Noto Sans Symbols"/>
              <a:buChar char="🞇"/>
              <a:defRPr b="0" i="0" sz="14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296164" lvl="7" marL="3657600" marR="0" rtl="0" algn="l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064"/>
              <a:buFont typeface="Noto Sans Symbols"/>
              <a:buChar char="🞇"/>
              <a:defRPr b="0" i="0" sz="14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296164" lvl="8" marL="4114800" marR="0" rtl="0" algn="l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064"/>
              <a:buFont typeface="Noto Sans Symbols"/>
              <a:buChar char="🞇"/>
              <a:defRPr b="0" i="0" sz="14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291" name="Google Shape;291;p12"/>
          <p:cNvSpPr txBox="1"/>
          <p:nvPr>
            <p:ph idx="10" type="dt"/>
          </p:nvPr>
        </p:nvSpPr>
        <p:spPr>
          <a:xfrm>
            <a:off x="5997575" y="223837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92" name="Google Shape;292;p12"/>
          <p:cNvSpPr txBox="1"/>
          <p:nvPr>
            <p:ph idx="12" type="sldNum"/>
          </p:nvPr>
        </p:nvSpPr>
        <p:spPr>
          <a:xfrm>
            <a:off x="4649787" y="223837"/>
            <a:ext cx="13319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200"/>
              <a:buFont typeface="Century Gothic"/>
              <a:buNone/>
              <a:defRPr b="0" i="0" sz="1200" u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200"/>
              <a:buFont typeface="Century Gothic"/>
              <a:buNone/>
              <a:defRPr b="0" i="0" sz="1200" u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200"/>
              <a:buFont typeface="Century Gothic"/>
              <a:buNone/>
              <a:defRPr b="0" i="0" sz="1200" u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200"/>
              <a:buFont typeface="Century Gothic"/>
              <a:buNone/>
              <a:defRPr b="0" i="0" sz="1200" u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200"/>
              <a:buFont typeface="Century Gothic"/>
              <a:buNone/>
              <a:defRPr b="0" i="0" sz="1200" u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200"/>
              <a:buFont typeface="Century Gothic"/>
              <a:buNone/>
              <a:defRPr b="0" i="0" sz="1200" u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200"/>
              <a:buFont typeface="Century Gothic"/>
              <a:buNone/>
              <a:defRPr b="0" i="0" sz="1200" u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200"/>
              <a:buFont typeface="Century Gothic"/>
              <a:buNone/>
              <a:defRPr b="0" i="0" sz="1200" u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200"/>
              <a:buFont typeface="Century Gothic"/>
              <a:buNone/>
              <a:defRPr b="0" i="0" sz="1200" u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3" name="Google Shape;293;p12"/>
          <p:cNvSpPr txBox="1"/>
          <p:nvPr>
            <p:ph idx="11" type="ftr"/>
          </p:nvPr>
        </p:nvSpPr>
        <p:spPr>
          <a:xfrm>
            <a:off x="4641850" y="5724525"/>
            <a:ext cx="34925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7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1B9578"/>
            </a:gs>
            <a:gs pos="100000">
              <a:srgbClr val="1B9578"/>
            </a:gs>
          </a:gsLst>
          <a:lin ang="5400000" scaled="0"/>
        </a:gradFill>
      </p:bgPr>
    </p:bg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2" name="Google Shape;302;p14"/>
          <p:cNvGrpSpPr/>
          <p:nvPr/>
        </p:nvGrpSpPr>
        <p:grpSpPr>
          <a:xfrm>
            <a:off x="-567149" y="-1588"/>
            <a:ext cx="10458962" cy="7118937"/>
            <a:chOff x="-644736" y="-1588"/>
            <a:chExt cx="10458272" cy="7118937"/>
          </a:xfrm>
        </p:grpSpPr>
        <p:grpSp>
          <p:nvGrpSpPr>
            <p:cNvPr id="303" name="Google Shape;303;p14"/>
            <p:cNvGrpSpPr/>
            <p:nvPr/>
          </p:nvGrpSpPr>
          <p:grpSpPr>
            <a:xfrm>
              <a:off x="159" y="-1588"/>
              <a:ext cx="9141808" cy="6859588"/>
              <a:chOff x="159" y="-1588"/>
              <a:chExt cx="9141808" cy="6859588"/>
            </a:xfrm>
          </p:grpSpPr>
          <p:grpSp>
            <p:nvGrpSpPr>
              <p:cNvPr id="304" name="Google Shape;304;p14"/>
              <p:cNvGrpSpPr/>
              <p:nvPr/>
            </p:nvGrpSpPr>
            <p:grpSpPr>
              <a:xfrm>
                <a:off x="159" y="0"/>
                <a:ext cx="2514434" cy="6858000"/>
                <a:chOff x="159" y="0"/>
                <a:chExt cx="2514434" cy="6858000"/>
              </a:xfrm>
            </p:grpSpPr>
            <p:sp>
              <p:nvSpPr>
                <p:cNvPr id="305" name="Google Shape;305;p14"/>
                <p:cNvSpPr txBox="1"/>
                <p:nvPr/>
              </p:nvSpPr>
              <p:spPr>
                <a:xfrm>
                  <a:off x="914499" y="0"/>
                  <a:ext cx="1600094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40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06" name="Google Shape;306;p14"/>
                <p:cNvSpPr txBox="1"/>
                <p:nvPr/>
              </p:nvSpPr>
              <p:spPr>
                <a:xfrm>
                  <a:off x="159" y="0"/>
                  <a:ext cx="457170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40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07" name="Google Shape;307;p14"/>
                <p:cNvSpPr txBox="1"/>
                <p:nvPr/>
              </p:nvSpPr>
              <p:spPr>
                <a:xfrm>
                  <a:off x="228744" y="0"/>
                  <a:ext cx="761950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40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308" name="Google Shape;308;p14"/>
              <p:cNvGrpSpPr/>
              <p:nvPr/>
            </p:nvGrpSpPr>
            <p:grpSpPr>
              <a:xfrm>
                <a:off x="422406" y="0"/>
                <a:ext cx="2514434" cy="6858000"/>
                <a:chOff x="-504" y="0"/>
                <a:chExt cx="2514434" cy="6858000"/>
              </a:xfrm>
            </p:grpSpPr>
            <p:sp>
              <p:nvSpPr>
                <p:cNvPr id="309" name="Google Shape;309;p14"/>
                <p:cNvSpPr txBox="1"/>
                <p:nvPr/>
              </p:nvSpPr>
              <p:spPr>
                <a:xfrm>
                  <a:off x="913836" y="0"/>
                  <a:ext cx="1600094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40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10" name="Google Shape;310;p14"/>
                <p:cNvSpPr txBox="1"/>
                <p:nvPr/>
              </p:nvSpPr>
              <p:spPr>
                <a:xfrm>
                  <a:off x="-504" y="0"/>
                  <a:ext cx="457170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40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11" name="Google Shape;311;p14"/>
                <p:cNvSpPr txBox="1"/>
                <p:nvPr/>
              </p:nvSpPr>
              <p:spPr>
                <a:xfrm>
                  <a:off x="228081" y="0"/>
                  <a:ext cx="761950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40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312" name="Google Shape;312;p14"/>
              <p:cNvGrpSpPr/>
              <p:nvPr/>
            </p:nvGrpSpPr>
            <p:grpSpPr>
              <a:xfrm rot="10800000">
                <a:off x="6627533" y="-1588"/>
                <a:ext cx="2514434" cy="6858001"/>
                <a:chOff x="2033" y="1587"/>
                <a:chExt cx="2514434" cy="6858001"/>
              </a:xfrm>
            </p:grpSpPr>
            <p:sp>
              <p:nvSpPr>
                <p:cNvPr id="313" name="Google Shape;313;p14"/>
                <p:cNvSpPr txBox="1"/>
                <p:nvPr/>
              </p:nvSpPr>
              <p:spPr>
                <a:xfrm>
                  <a:off x="916373" y="1587"/>
                  <a:ext cx="1600094" cy="6858001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40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14" name="Google Shape;314;p14"/>
                <p:cNvSpPr txBox="1"/>
                <p:nvPr/>
              </p:nvSpPr>
              <p:spPr>
                <a:xfrm>
                  <a:off x="2033" y="1587"/>
                  <a:ext cx="457170" cy="6858001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40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15" name="Google Shape;315;p14"/>
                <p:cNvSpPr txBox="1"/>
                <p:nvPr/>
              </p:nvSpPr>
              <p:spPr>
                <a:xfrm>
                  <a:off x="230618" y="1587"/>
                  <a:ext cx="761950" cy="6858001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40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316" name="Google Shape;316;p14"/>
              <p:cNvSpPr txBox="1"/>
              <p:nvPr/>
            </p:nvSpPr>
            <p:spPr>
              <a:xfrm>
                <a:off x="3809907" y="0"/>
                <a:ext cx="2819214" cy="6858000"/>
              </a:xfrm>
              <a:prstGeom prst="rect">
                <a:avLst/>
              </a:prstGeom>
              <a:solidFill>
                <a:schemeClr val="lt1">
                  <a:alpha val="9803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24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7" name="Google Shape;317;p14"/>
              <p:cNvSpPr txBox="1"/>
              <p:nvPr/>
            </p:nvSpPr>
            <p:spPr>
              <a:xfrm>
                <a:off x="2895568" y="0"/>
                <a:ext cx="457170" cy="6858000"/>
              </a:xfrm>
              <a:prstGeom prst="rect">
                <a:avLst/>
              </a:prstGeom>
              <a:solidFill>
                <a:schemeClr val="lt1">
                  <a:alpha val="9803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24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8" name="Google Shape;318;p14"/>
              <p:cNvSpPr txBox="1"/>
              <p:nvPr/>
            </p:nvSpPr>
            <p:spPr>
              <a:xfrm>
                <a:off x="3124153" y="0"/>
                <a:ext cx="761950" cy="6858000"/>
              </a:xfrm>
              <a:prstGeom prst="rect">
                <a:avLst/>
              </a:prstGeom>
              <a:solidFill>
                <a:schemeClr val="lt1">
                  <a:alpha val="9803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24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19" name="Google Shape;319;p14"/>
            <p:cNvSpPr/>
            <p:nvPr/>
          </p:nvSpPr>
          <p:spPr>
            <a:xfrm>
              <a:off x="-12540" y="5035550"/>
              <a:ext cx="9144983" cy="1174750"/>
            </a:xfrm>
            <a:custGeom>
              <a:rect b="b" l="l" r="r" t="t"/>
              <a:pathLst>
                <a:path extrusionOk="0" h="1175655" w="9144000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noFill/>
            <a:ln cap="flat" cmpd="sng" w="9525">
              <a:solidFill>
                <a:schemeClr val="lt1">
                  <a:alpha val="19607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" name="Google Shape;320;p14"/>
            <p:cNvSpPr/>
            <p:nvPr/>
          </p:nvSpPr>
          <p:spPr>
            <a:xfrm>
              <a:off x="-12540" y="3467100"/>
              <a:ext cx="9144983" cy="890588"/>
            </a:xfrm>
            <a:custGeom>
              <a:rect b="b" l="l" r="r" t="t"/>
              <a:pathLst>
                <a:path extrusionOk="0" h="890650" w="914400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noFill/>
            <a:ln cap="flat" cmpd="sng" w="9525">
              <a:solidFill>
                <a:schemeClr val="lt1">
                  <a:alpha val="19607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1" name="Google Shape;321;p14"/>
            <p:cNvSpPr/>
            <p:nvPr/>
          </p:nvSpPr>
          <p:spPr>
            <a:xfrm>
              <a:off x="-23653" y="5640388"/>
              <a:ext cx="3004940" cy="1211262"/>
            </a:xfrm>
            <a:custGeom>
              <a:rect b="b" l="l" r="r" t="t"/>
              <a:pathLst>
                <a:path extrusionOk="0" h="1211283" w="3004457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noFill/>
            <a:ln cap="flat" cmpd="sng" w="9525">
              <a:solidFill>
                <a:schemeClr val="lt1">
                  <a:alpha val="19607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2" name="Google Shape;322;p14"/>
            <p:cNvSpPr/>
            <p:nvPr/>
          </p:nvSpPr>
          <p:spPr>
            <a:xfrm>
              <a:off x="-12540" y="5284788"/>
              <a:ext cx="9144983" cy="1477962"/>
            </a:xfrm>
            <a:custGeom>
              <a:rect b="b" l="l" r="r" t="t"/>
              <a:pathLst>
                <a:path extrusionOk="0" h="1478478" w="9144000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noFill/>
            <a:ln cap="flat" cmpd="sng" w="9525">
              <a:solidFill>
                <a:schemeClr val="lt1">
                  <a:alpha val="19607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" name="Google Shape;323;p14"/>
            <p:cNvSpPr/>
            <p:nvPr/>
          </p:nvSpPr>
          <p:spPr>
            <a:xfrm>
              <a:off x="2136793" y="5132388"/>
              <a:ext cx="6982951" cy="1719262"/>
            </a:xfrm>
            <a:custGeom>
              <a:rect b="b" l="l" r="r" t="t"/>
              <a:pathLst>
                <a:path extrusionOk="0" h="1719942" w="6982691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noFill/>
            <a:ln cap="flat" cmpd="sng" w="9525">
              <a:solidFill>
                <a:schemeClr val="lt1">
                  <a:alpha val="19607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" name="Google Shape;324;p14"/>
            <p:cNvSpPr/>
            <p:nvPr/>
          </p:nvSpPr>
          <p:spPr>
            <a:xfrm rot="1800000">
              <a:off x="2995573" y="2859088"/>
              <a:ext cx="1601682" cy="1389062"/>
            </a:xfrm>
            <a:prstGeom prst="hexagon">
              <a:avLst>
                <a:gd fmla="val 5347" name="adj"/>
                <a:gd fmla="val 115470" name="vf"/>
              </a:avLst>
            </a:prstGeom>
            <a:solidFill>
              <a:schemeClr val="lt1">
                <a:alpha val="9803"/>
              </a:schemeClr>
            </a:solidFill>
            <a:ln cap="flat" cmpd="sng" w="12700">
              <a:solidFill>
                <a:schemeClr val="lt1">
                  <a:alpha val="11764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" name="Google Shape;325;p14"/>
            <p:cNvSpPr/>
            <p:nvPr/>
          </p:nvSpPr>
          <p:spPr>
            <a:xfrm rot="1800000">
              <a:off x="3719425" y="4125913"/>
              <a:ext cx="1601682" cy="1389062"/>
            </a:xfrm>
            <a:prstGeom prst="hexagon">
              <a:avLst>
                <a:gd fmla="val 5347" name="adj"/>
                <a:gd fmla="val 115470" name="vf"/>
              </a:avLst>
            </a:prstGeom>
            <a:solidFill>
              <a:schemeClr val="lt1">
                <a:alpha val="0"/>
              </a:schemeClr>
            </a:solidFill>
            <a:ln cap="flat" cmpd="sng" w="12700">
              <a:solidFill>
                <a:schemeClr val="lt1">
                  <a:alpha val="11764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" name="Google Shape;326;p14"/>
            <p:cNvSpPr/>
            <p:nvPr/>
          </p:nvSpPr>
          <p:spPr>
            <a:xfrm rot="1800000">
              <a:off x="3728949" y="1592263"/>
              <a:ext cx="1601682" cy="1389062"/>
            </a:xfrm>
            <a:prstGeom prst="hexagon">
              <a:avLst>
                <a:gd fmla="val 5347" name="adj"/>
                <a:gd fmla="val 115470" name="vf"/>
              </a:avLst>
            </a:prstGeom>
            <a:solidFill>
              <a:schemeClr val="lt1">
                <a:alpha val="6666"/>
              </a:schemeClr>
            </a:solidFill>
            <a:ln cap="flat" cmpd="sng" w="12700">
              <a:solidFill>
                <a:schemeClr val="lt1">
                  <a:alpha val="745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" name="Google Shape;327;p14"/>
            <p:cNvSpPr/>
            <p:nvPr/>
          </p:nvSpPr>
          <p:spPr>
            <a:xfrm rot="1800000">
              <a:off x="2976524" y="325438"/>
              <a:ext cx="1601682" cy="1389062"/>
            </a:xfrm>
            <a:prstGeom prst="hexagon">
              <a:avLst>
                <a:gd fmla="val 5347" name="adj"/>
                <a:gd fmla="val 115470" name="vf"/>
              </a:avLst>
            </a:prstGeom>
            <a:solidFill>
              <a:schemeClr val="lt1">
                <a:alpha val="3529"/>
              </a:schemeClr>
            </a:solidFill>
            <a:ln cap="flat" cmpd="sng" w="12700">
              <a:solidFill>
                <a:schemeClr val="lt1">
                  <a:alpha val="745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" name="Google Shape;328;p14"/>
            <p:cNvSpPr/>
            <p:nvPr/>
          </p:nvSpPr>
          <p:spPr>
            <a:xfrm rot="1800000">
              <a:off x="4462326" y="5383213"/>
              <a:ext cx="1601682" cy="1389062"/>
            </a:xfrm>
            <a:prstGeom prst="hexagon">
              <a:avLst>
                <a:gd fmla="val 5347" name="adj"/>
                <a:gd fmla="val 115470" name="vf"/>
              </a:avLst>
            </a:prstGeom>
            <a:solidFill>
              <a:schemeClr val="lt1">
                <a:alpha val="5490"/>
              </a:schemeClr>
            </a:solidFill>
            <a:ln cap="flat" cmpd="sng" w="12700">
              <a:solidFill>
                <a:schemeClr val="lt1">
                  <a:alpha val="11764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" name="Google Shape;329;p14"/>
            <p:cNvSpPr/>
            <p:nvPr/>
          </p:nvSpPr>
          <p:spPr>
            <a:xfrm rot="1800000">
              <a:off x="-382404" y="4202113"/>
              <a:ext cx="1261980" cy="1387475"/>
            </a:xfrm>
            <a:custGeom>
              <a:rect b="b" l="l" r="r" t="t"/>
              <a:pathLst>
                <a:path extrusionOk="0" h="1388236" w="1261499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lt1">
                <a:alpha val="9803"/>
              </a:schemeClr>
            </a:solidFill>
            <a:ln cap="flat" cmpd="sng" w="12700">
              <a:solidFill>
                <a:schemeClr val="lt1">
                  <a:alpha val="11764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" name="Google Shape;330;p14"/>
            <p:cNvSpPr/>
            <p:nvPr/>
          </p:nvSpPr>
          <p:spPr>
            <a:xfrm rot="1800000">
              <a:off x="23969" y="5402263"/>
              <a:ext cx="1601682" cy="1389062"/>
            </a:xfrm>
            <a:prstGeom prst="hexagon">
              <a:avLst>
                <a:gd fmla="val 5347" name="adj"/>
                <a:gd fmla="val 115470" name="vf"/>
              </a:avLst>
            </a:prstGeom>
            <a:solidFill>
              <a:schemeClr val="lt1">
                <a:alpha val="0"/>
              </a:schemeClr>
            </a:solidFill>
            <a:ln cap="flat" cmpd="sng" w="12700">
              <a:solidFill>
                <a:schemeClr val="lt1">
                  <a:alpha val="11764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" name="Google Shape;331;p14"/>
            <p:cNvSpPr/>
            <p:nvPr/>
          </p:nvSpPr>
          <p:spPr>
            <a:xfrm rot="1800000">
              <a:off x="52542" y="2849563"/>
              <a:ext cx="1601682" cy="1389062"/>
            </a:xfrm>
            <a:prstGeom prst="hexagon">
              <a:avLst>
                <a:gd fmla="val 5347" name="adj"/>
                <a:gd fmla="val 115470" name="vf"/>
              </a:avLst>
            </a:prstGeom>
            <a:solidFill>
              <a:schemeClr val="lt1">
                <a:alpha val="6666"/>
              </a:schemeClr>
            </a:solidFill>
            <a:ln cap="flat" cmpd="sng" w="12700">
              <a:solidFill>
                <a:schemeClr val="lt1">
                  <a:alpha val="745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" name="Google Shape;332;p14"/>
            <p:cNvSpPr/>
            <p:nvPr/>
          </p:nvSpPr>
          <p:spPr>
            <a:xfrm rot="1800000">
              <a:off x="776394" y="4125913"/>
              <a:ext cx="1601682" cy="1389062"/>
            </a:xfrm>
            <a:prstGeom prst="hexagon">
              <a:avLst>
                <a:gd fmla="val 5347" name="adj"/>
                <a:gd fmla="val 115470" name="vf"/>
              </a:avLst>
            </a:prstGeom>
            <a:solidFill>
              <a:schemeClr val="lt1">
                <a:alpha val="0"/>
              </a:schemeClr>
            </a:solidFill>
            <a:ln cap="flat" cmpd="sng" w="12700">
              <a:solidFill>
                <a:schemeClr val="lt1">
                  <a:alpha val="11764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" name="Google Shape;333;p14"/>
            <p:cNvSpPr/>
            <p:nvPr/>
          </p:nvSpPr>
          <p:spPr>
            <a:xfrm rot="1800000">
              <a:off x="1509771" y="5411788"/>
              <a:ext cx="1601682" cy="1389062"/>
            </a:xfrm>
            <a:prstGeom prst="hexagon">
              <a:avLst>
                <a:gd fmla="val 5347" name="adj"/>
                <a:gd fmla="val 115470" name="vf"/>
              </a:avLst>
            </a:prstGeom>
            <a:solidFill>
              <a:schemeClr val="lt1">
                <a:alpha val="0"/>
              </a:schemeClr>
            </a:solidFill>
            <a:ln cap="flat" cmpd="sng" w="12700">
              <a:solidFill>
                <a:schemeClr val="lt1">
                  <a:alpha val="11764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" name="Google Shape;334;p14"/>
            <p:cNvSpPr/>
            <p:nvPr/>
          </p:nvSpPr>
          <p:spPr>
            <a:xfrm rot="1800000">
              <a:off x="1528820" y="2859088"/>
              <a:ext cx="1601682" cy="1389062"/>
            </a:xfrm>
            <a:prstGeom prst="hexagon">
              <a:avLst>
                <a:gd fmla="val 5347" name="adj"/>
                <a:gd fmla="val 115470" name="vf"/>
              </a:avLst>
            </a:prstGeom>
            <a:solidFill>
              <a:schemeClr val="lt1">
                <a:alpha val="6666"/>
              </a:schemeClr>
            </a:solidFill>
            <a:ln cap="flat" cmpd="sng" w="12700">
              <a:solidFill>
                <a:schemeClr val="lt1">
                  <a:alpha val="745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5" name="Google Shape;335;p14"/>
            <p:cNvSpPr/>
            <p:nvPr/>
          </p:nvSpPr>
          <p:spPr>
            <a:xfrm rot="1800000">
              <a:off x="795443" y="1563688"/>
              <a:ext cx="1601682" cy="1389062"/>
            </a:xfrm>
            <a:prstGeom prst="hexagon">
              <a:avLst>
                <a:gd fmla="val 5347" name="adj"/>
                <a:gd fmla="val 115470" name="vf"/>
              </a:avLst>
            </a:prstGeom>
            <a:solidFill>
              <a:schemeClr val="lt1">
                <a:alpha val="0"/>
              </a:schemeClr>
            </a:solidFill>
            <a:ln cap="flat" cmpd="sng" w="12700">
              <a:solidFill>
                <a:schemeClr val="lt1">
                  <a:alpha val="11764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6" name="Google Shape;336;p14"/>
            <p:cNvSpPr/>
            <p:nvPr/>
          </p:nvSpPr>
          <p:spPr>
            <a:xfrm rot="1800000">
              <a:off x="6806909" y="4144963"/>
              <a:ext cx="1600094" cy="1389062"/>
            </a:xfrm>
            <a:prstGeom prst="hexagon">
              <a:avLst>
                <a:gd fmla="val 5352" name="adj"/>
                <a:gd fmla="val 115470" name="vf"/>
              </a:avLst>
            </a:prstGeom>
            <a:solidFill>
              <a:schemeClr val="lt1">
                <a:alpha val="9803"/>
              </a:schemeClr>
            </a:solidFill>
            <a:ln cap="flat" cmpd="sng" w="12700">
              <a:solidFill>
                <a:schemeClr val="lt1">
                  <a:alpha val="11764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" name="Google Shape;337;p14"/>
            <p:cNvSpPr/>
            <p:nvPr/>
          </p:nvSpPr>
          <p:spPr>
            <a:xfrm rot="1800000">
              <a:off x="7549810" y="5421313"/>
              <a:ext cx="1600094" cy="1389062"/>
            </a:xfrm>
            <a:prstGeom prst="hexagon">
              <a:avLst>
                <a:gd fmla="val 5352" name="adj"/>
                <a:gd fmla="val 115470" name="vf"/>
              </a:avLst>
            </a:prstGeom>
            <a:solidFill>
              <a:schemeClr val="lt1">
                <a:alpha val="0"/>
              </a:schemeClr>
            </a:solidFill>
            <a:ln cap="flat" cmpd="sng" w="12700">
              <a:solidFill>
                <a:schemeClr val="lt1">
                  <a:alpha val="11764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" name="Google Shape;338;p14"/>
            <p:cNvSpPr/>
            <p:nvPr/>
          </p:nvSpPr>
          <p:spPr>
            <a:xfrm rot="1800000">
              <a:off x="7549810" y="2868613"/>
              <a:ext cx="1600094" cy="1389062"/>
            </a:xfrm>
            <a:prstGeom prst="hexagon">
              <a:avLst>
                <a:gd fmla="val 5352" name="adj"/>
                <a:gd fmla="val 115470" name="vf"/>
              </a:avLst>
            </a:prstGeom>
            <a:solidFill>
              <a:schemeClr val="lt1">
                <a:alpha val="6666"/>
              </a:schemeClr>
            </a:solidFill>
            <a:ln cap="flat" cmpd="sng" w="12700">
              <a:solidFill>
                <a:schemeClr val="lt1">
                  <a:alpha val="745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" name="Google Shape;339;p14"/>
            <p:cNvSpPr/>
            <p:nvPr/>
          </p:nvSpPr>
          <p:spPr>
            <a:xfrm rot="1800000">
              <a:off x="8306997" y="4056063"/>
              <a:ext cx="1242931" cy="1387475"/>
            </a:xfrm>
            <a:custGeom>
              <a:rect b="b" l="l" r="r" t="t"/>
              <a:pathLst>
                <a:path extrusionOk="0" h="1388236" w="1243407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lt1">
                <a:alpha val="3529"/>
              </a:schemeClr>
            </a:solidFill>
            <a:ln cap="flat" cmpd="sng" w="12700">
              <a:solidFill>
                <a:schemeClr val="lt1">
                  <a:alpha val="11764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" name="Google Shape;340;p14"/>
            <p:cNvSpPr/>
            <p:nvPr/>
          </p:nvSpPr>
          <p:spPr>
            <a:xfrm rot="1800000">
              <a:off x="8306997" y="1511300"/>
              <a:ext cx="1241343" cy="1389063"/>
            </a:xfrm>
            <a:custGeom>
              <a:rect b="b" l="l" r="r" t="t"/>
              <a:pathLst>
                <a:path extrusionOk="0" h="1388822" w="1241871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lt1">
                <a:alpha val="0"/>
              </a:schemeClr>
            </a:solidFill>
            <a:ln cap="flat" cmpd="sng" w="12700">
              <a:solidFill>
                <a:schemeClr val="lt1">
                  <a:alpha val="11764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41" name="Google Shape;341;p14"/>
          <p:cNvSpPr txBox="1"/>
          <p:nvPr/>
        </p:nvSpPr>
        <p:spPr>
          <a:xfrm>
            <a:off x="457200" y="333375"/>
            <a:ext cx="8229600" cy="6186487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2" name="Google Shape;342;p14"/>
          <p:cNvSpPr txBox="1"/>
          <p:nvPr/>
        </p:nvSpPr>
        <p:spPr>
          <a:xfrm>
            <a:off x="4560887" y="-22225"/>
            <a:ext cx="3679825" cy="700087"/>
          </a:xfrm>
          <a:prstGeom prst="rect">
            <a:avLst/>
          </a:prstGeom>
          <a:solidFill>
            <a:srgbClr val="F5F5F5"/>
          </a:solidFill>
          <a:ln cap="flat" cmpd="sng" w="15875">
            <a:solidFill>
              <a:srgbClr val="74A51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3" name="Google Shape;343;p14"/>
          <p:cNvSpPr txBox="1"/>
          <p:nvPr/>
        </p:nvSpPr>
        <p:spPr>
          <a:xfrm>
            <a:off x="4649787" y="-22225"/>
            <a:ext cx="3505200" cy="62388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44" name="Google Shape;344;p14"/>
          <p:cNvGrpSpPr/>
          <p:nvPr/>
        </p:nvGrpSpPr>
        <p:grpSpPr>
          <a:xfrm>
            <a:off x="-644936" y="-1588"/>
            <a:ext cx="10458962" cy="7118937"/>
            <a:chOff x="-644736" y="-1588"/>
            <a:chExt cx="10458272" cy="7118937"/>
          </a:xfrm>
        </p:grpSpPr>
        <p:grpSp>
          <p:nvGrpSpPr>
            <p:cNvPr id="345" name="Google Shape;345;p14"/>
            <p:cNvGrpSpPr/>
            <p:nvPr/>
          </p:nvGrpSpPr>
          <p:grpSpPr>
            <a:xfrm>
              <a:off x="159" y="-1588"/>
              <a:ext cx="9141809" cy="6859588"/>
              <a:chOff x="159" y="-1588"/>
              <a:chExt cx="9141809" cy="6859588"/>
            </a:xfrm>
          </p:grpSpPr>
          <p:grpSp>
            <p:nvGrpSpPr>
              <p:cNvPr id="346" name="Google Shape;346;p14"/>
              <p:cNvGrpSpPr/>
              <p:nvPr/>
            </p:nvGrpSpPr>
            <p:grpSpPr>
              <a:xfrm>
                <a:off x="159" y="0"/>
                <a:ext cx="2514434" cy="6858000"/>
                <a:chOff x="159" y="0"/>
                <a:chExt cx="2514434" cy="6858000"/>
              </a:xfrm>
            </p:grpSpPr>
            <p:sp>
              <p:nvSpPr>
                <p:cNvPr id="347" name="Google Shape;347;p14"/>
                <p:cNvSpPr txBox="1"/>
                <p:nvPr/>
              </p:nvSpPr>
              <p:spPr>
                <a:xfrm>
                  <a:off x="914499" y="0"/>
                  <a:ext cx="1600094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40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48" name="Google Shape;348;p14"/>
                <p:cNvSpPr txBox="1"/>
                <p:nvPr/>
              </p:nvSpPr>
              <p:spPr>
                <a:xfrm>
                  <a:off x="159" y="0"/>
                  <a:ext cx="457170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40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49" name="Google Shape;349;p14"/>
                <p:cNvSpPr txBox="1"/>
                <p:nvPr/>
              </p:nvSpPr>
              <p:spPr>
                <a:xfrm>
                  <a:off x="228744" y="0"/>
                  <a:ext cx="761950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40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350" name="Google Shape;350;p14"/>
              <p:cNvGrpSpPr/>
              <p:nvPr/>
            </p:nvGrpSpPr>
            <p:grpSpPr>
              <a:xfrm>
                <a:off x="422406" y="0"/>
                <a:ext cx="2514434" cy="6858000"/>
                <a:chOff x="-504" y="0"/>
                <a:chExt cx="2514434" cy="6858000"/>
              </a:xfrm>
            </p:grpSpPr>
            <p:sp>
              <p:nvSpPr>
                <p:cNvPr id="351" name="Google Shape;351;p14"/>
                <p:cNvSpPr txBox="1"/>
                <p:nvPr/>
              </p:nvSpPr>
              <p:spPr>
                <a:xfrm>
                  <a:off x="913836" y="0"/>
                  <a:ext cx="1600094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40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52" name="Google Shape;352;p14"/>
                <p:cNvSpPr txBox="1"/>
                <p:nvPr/>
              </p:nvSpPr>
              <p:spPr>
                <a:xfrm>
                  <a:off x="-504" y="0"/>
                  <a:ext cx="457170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40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53" name="Google Shape;353;p14"/>
                <p:cNvSpPr txBox="1"/>
                <p:nvPr/>
              </p:nvSpPr>
              <p:spPr>
                <a:xfrm>
                  <a:off x="228081" y="0"/>
                  <a:ext cx="761950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40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354" name="Google Shape;354;p14"/>
              <p:cNvGrpSpPr/>
              <p:nvPr/>
            </p:nvGrpSpPr>
            <p:grpSpPr>
              <a:xfrm rot="10800000">
                <a:off x="6627534" y="-1588"/>
                <a:ext cx="2514434" cy="6858001"/>
                <a:chOff x="2032" y="1587"/>
                <a:chExt cx="2514434" cy="6858001"/>
              </a:xfrm>
            </p:grpSpPr>
            <p:sp>
              <p:nvSpPr>
                <p:cNvPr id="355" name="Google Shape;355;p14"/>
                <p:cNvSpPr txBox="1"/>
                <p:nvPr/>
              </p:nvSpPr>
              <p:spPr>
                <a:xfrm>
                  <a:off x="916372" y="1587"/>
                  <a:ext cx="1600094" cy="6858001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40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56" name="Google Shape;356;p14"/>
                <p:cNvSpPr txBox="1"/>
                <p:nvPr/>
              </p:nvSpPr>
              <p:spPr>
                <a:xfrm>
                  <a:off x="2032" y="1587"/>
                  <a:ext cx="457170" cy="6858001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40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57" name="Google Shape;357;p14"/>
                <p:cNvSpPr txBox="1"/>
                <p:nvPr/>
              </p:nvSpPr>
              <p:spPr>
                <a:xfrm>
                  <a:off x="230617" y="1587"/>
                  <a:ext cx="761950" cy="6858001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40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358" name="Google Shape;358;p14"/>
              <p:cNvSpPr txBox="1"/>
              <p:nvPr/>
            </p:nvSpPr>
            <p:spPr>
              <a:xfrm>
                <a:off x="3809907" y="0"/>
                <a:ext cx="2819214" cy="6858000"/>
              </a:xfrm>
              <a:prstGeom prst="rect">
                <a:avLst/>
              </a:prstGeom>
              <a:solidFill>
                <a:schemeClr val="lt1">
                  <a:alpha val="9803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24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9" name="Google Shape;359;p14"/>
              <p:cNvSpPr txBox="1"/>
              <p:nvPr/>
            </p:nvSpPr>
            <p:spPr>
              <a:xfrm>
                <a:off x="2895568" y="0"/>
                <a:ext cx="457170" cy="6858000"/>
              </a:xfrm>
              <a:prstGeom prst="rect">
                <a:avLst/>
              </a:prstGeom>
              <a:solidFill>
                <a:schemeClr val="lt1">
                  <a:alpha val="9803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24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0" name="Google Shape;360;p14"/>
              <p:cNvSpPr txBox="1"/>
              <p:nvPr/>
            </p:nvSpPr>
            <p:spPr>
              <a:xfrm>
                <a:off x="3124153" y="0"/>
                <a:ext cx="761950" cy="6858000"/>
              </a:xfrm>
              <a:prstGeom prst="rect">
                <a:avLst/>
              </a:prstGeom>
              <a:solidFill>
                <a:schemeClr val="lt1">
                  <a:alpha val="9803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24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61" name="Google Shape;361;p14"/>
            <p:cNvSpPr/>
            <p:nvPr/>
          </p:nvSpPr>
          <p:spPr>
            <a:xfrm>
              <a:off x="-12540" y="5035550"/>
              <a:ext cx="9144984" cy="1174750"/>
            </a:xfrm>
            <a:custGeom>
              <a:rect b="b" l="l" r="r" t="t"/>
              <a:pathLst>
                <a:path extrusionOk="0" h="1175655" w="9144000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noFill/>
            <a:ln cap="flat" cmpd="sng" w="9525">
              <a:solidFill>
                <a:schemeClr val="lt1">
                  <a:alpha val="19607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" name="Google Shape;362;p14"/>
            <p:cNvSpPr/>
            <p:nvPr/>
          </p:nvSpPr>
          <p:spPr>
            <a:xfrm>
              <a:off x="-12540" y="3467100"/>
              <a:ext cx="9144984" cy="890588"/>
            </a:xfrm>
            <a:custGeom>
              <a:rect b="b" l="l" r="r" t="t"/>
              <a:pathLst>
                <a:path extrusionOk="0" h="890650" w="914400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noFill/>
            <a:ln cap="flat" cmpd="sng" w="9525">
              <a:solidFill>
                <a:schemeClr val="lt1">
                  <a:alpha val="19607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" name="Google Shape;363;p14"/>
            <p:cNvSpPr/>
            <p:nvPr/>
          </p:nvSpPr>
          <p:spPr>
            <a:xfrm>
              <a:off x="-23653" y="5640388"/>
              <a:ext cx="3004940" cy="1211262"/>
            </a:xfrm>
            <a:custGeom>
              <a:rect b="b" l="l" r="r" t="t"/>
              <a:pathLst>
                <a:path extrusionOk="0" h="1211283" w="3004457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noFill/>
            <a:ln cap="flat" cmpd="sng" w="9525">
              <a:solidFill>
                <a:schemeClr val="lt1">
                  <a:alpha val="19607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" name="Google Shape;364;p14"/>
            <p:cNvSpPr/>
            <p:nvPr/>
          </p:nvSpPr>
          <p:spPr>
            <a:xfrm>
              <a:off x="-12540" y="5284788"/>
              <a:ext cx="9144984" cy="1477962"/>
            </a:xfrm>
            <a:custGeom>
              <a:rect b="b" l="l" r="r" t="t"/>
              <a:pathLst>
                <a:path extrusionOk="0" h="1478478" w="9144000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noFill/>
            <a:ln cap="flat" cmpd="sng" w="9525">
              <a:solidFill>
                <a:schemeClr val="lt1">
                  <a:alpha val="19607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" name="Google Shape;365;p14"/>
            <p:cNvSpPr/>
            <p:nvPr/>
          </p:nvSpPr>
          <p:spPr>
            <a:xfrm>
              <a:off x="2136793" y="5132388"/>
              <a:ext cx="6982952" cy="1719262"/>
            </a:xfrm>
            <a:custGeom>
              <a:rect b="b" l="l" r="r" t="t"/>
              <a:pathLst>
                <a:path extrusionOk="0" h="1719942" w="6982691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noFill/>
            <a:ln cap="flat" cmpd="sng" w="9525">
              <a:solidFill>
                <a:schemeClr val="lt1">
                  <a:alpha val="19607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" name="Google Shape;366;p14"/>
            <p:cNvSpPr/>
            <p:nvPr/>
          </p:nvSpPr>
          <p:spPr>
            <a:xfrm rot="1800000">
              <a:off x="2995574" y="2859088"/>
              <a:ext cx="1601681" cy="1389062"/>
            </a:xfrm>
            <a:prstGeom prst="hexagon">
              <a:avLst>
                <a:gd fmla="val 5347" name="adj"/>
                <a:gd fmla="val 115470" name="vf"/>
              </a:avLst>
            </a:prstGeom>
            <a:solidFill>
              <a:schemeClr val="lt1">
                <a:alpha val="9803"/>
              </a:schemeClr>
            </a:solidFill>
            <a:ln cap="flat" cmpd="sng" w="12700">
              <a:solidFill>
                <a:schemeClr val="lt1">
                  <a:alpha val="11764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" name="Google Shape;367;p14"/>
            <p:cNvSpPr/>
            <p:nvPr/>
          </p:nvSpPr>
          <p:spPr>
            <a:xfrm rot="1800000">
              <a:off x="3719426" y="4125913"/>
              <a:ext cx="1601681" cy="1389062"/>
            </a:xfrm>
            <a:prstGeom prst="hexagon">
              <a:avLst>
                <a:gd fmla="val 5347" name="adj"/>
                <a:gd fmla="val 115470" name="vf"/>
              </a:avLst>
            </a:prstGeom>
            <a:solidFill>
              <a:schemeClr val="lt1">
                <a:alpha val="0"/>
              </a:schemeClr>
            </a:solidFill>
            <a:ln cap="flat" cmpd="sng" w="12700">
              <a:solidFill>
                <a:schemeClr val="lt1">
                  <a:alpha val="11764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" name="Google Shape;368;p14"/>
            <p:cNvSpPr/>
            <p:nvPr/>
          </p:nvSpPr>
          <p:spPr>
            <a:xfrm rot="1800000">
              <a:off x="3728950" y="1592263"/>
              <a:ext cx="1601681" cy="1389062"/>
            </a:xfrm>
            <a:prstGeom prst="hexagon">
              <a:avLst>
                <a:gd fmla="val 5347" name="adj"/>
                <a:gd fmla="val 115470" name="vf"/>
              </a:avLst>
            </a:prstGeom>
            <a:solidFill>
              <a:schemeClr val="lt1">
                <a:alpha val="6666"/>
              </a:schemeClr>
            </a:solidFill>
            <a:ln cap="flat" cmpd="sng" w="12700">
              <a:solidFill>
                <a:schemeClr val="lt1">
                  <a:alpha val="745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9" name="Google Shape;369;p14"/>
            <p:cNvSpPr/>
            <p:nvPr/>
          </p:nvSpPr>
          <p:spPr>
            <a:xfrm rot="1800000">
              <a:off x="2976525" y="325438"/>
              <a:ext cx="1601681" cy="1389062"/>
            </a:xfrm>
            <a:prstGeom prst="hexagon">
              <a:avLst>
                <a:gd fmla="val 5347" name="adj"/>
                <a:gd fmla="val 115470" name="vf"/>
              </a:avLst>
            </a:prstGeom>
            <a:solidFill>
              <a:schemeClr val="lt1">
                <a:alpha val="3529"/>
              </a:schemeClr>
            </a:solidFill>
            <a:ln cap="flat" cmpd="sng" w="12700">
              <a:solidFill>
                <a:schemeClr val="lt1">
                  <a:alpha val="745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" name="Google Shape;370;p14"/>
            <p:cNvSpPr/>
            <p:nvPr/>
          </p:nvSpPr>
          <p:spPr>
            <a:xfrm rot="1800000">
              <a:off x="4462327" y="5383213"/>
              <a:ext cx="1601681" cy="1389062"/>
            </a:xfrm>
            <a:prstGeom prst="hexagon">
              <a:avLst>
                <a:gd fmla="val 5347" name="adj"/>
                <a:gd fmla="val 115470" name="vf"/>
              </a:avLst>
            </a:prstGeom>
            <a:solidFill>
              <a:schemeClr val="lt1">
                <a:alpha val="5490"/>
              </a:schemeClr>
            </a:solidFill>
            <a:ln cap="flat" cmpd="sng" w="12700">
              <a:solidFill>
                <a:schemeClr val="lt1">
                  <a:alpha val="11764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" name="Google Shape;371;p14"/>
            <p:cNvSpPr/>
            <p:nvPr/>
          </p:nvSpPr>
          <p:spPr>
            <a:xfrm rot="1800000">
              <a:off x="-382404" y="4202113"/>
              <a:ext cx="1261980" cy="1387475"/>
            </a:xfrm>
            <a:custGeom>
              <a:rect b="b" l="l" r="r" t="t"/>
              <a:pathLst>
                <a:path extrusionOk="0" h="1388236" w="1261499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lt1">
                <a:alpha val="9803"/>
              </a:schemeClr>
            </a:solidFill>
            <a:ln cap="flat" cmpd="sng" w="12700">
              <a:solidFill>
                <a:schemeClr val="lt1">
                  <a:alpha val="11764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" name="Google Shape;372;p14"/>
            <p:cNvSpPr/>
            <p:nvPr/>
          </p:nvSpPr>
          <p:spPr>
            <a:xfrm rot="1800000">
              <a:off x="23970" y="5402263"/>
              <a:ext cx="1601681" cy="1389062"/>
            </a:xfrm>
            <a:prstGeom prst="hexagon">
              <a:avLst>
                <a:gd fmla="val 5347" name="adj"/>
                <a:gd fmla="val 115470" name="vf"/>
              </a:avLst>
            </a:prstGeom>
            <a:solidFill>
              <a:schemeClr val="lt1">
                <a:alpha val="0"/>
              </a:schemeClr>
            </a:solidFill>
            <a:ln cap="flat" cmpd="sng" w="12700">
              <a:solidFill>
                <a:schemeClr val="lt1">
                  <a:alpha val="11764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" name="Google Shape;373;p14"/>
            <p:cNvSpPr/>
            <p:nvPr/>
          </p:nvSpPr>
          <p:spPr>
            <a:xfrm rot="1800000">
              <a:off x="52543" y="2849563"/>
              <a:ext cx="1601681" cy="1389062"/>
            </a:xfrm>
            <a:prstGeom prst="hexagon">
              <a:avLst>
                <a:gd fmla="val 5347" name="adj"/>
                <a:gd fmla="val 115470" name="vf"/>
              </a:avLst>
            </a:prstGeom>
            <a:solidFill>
              <a:schemeClr val="lt1">
                <a:alpha val="6666"/>
              </a:schemeClr>
            </a:solidFill>
            <a:ln cap="flat" cmpd="sng" w="12700">
              <a:solidFill>
                <a:schemeClr val="lt1">
                  <a:alpha val="745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" name="Google Shape;374;p14"/>
            <p:cNvSpPr/>
            <p:nvPr/>
          </p:nvSpPr>
          <p:spPr>
            <a:xfrm rot="1800000">
              <a:off x="776395" y="4125913"/>
              <a:ext cx="1601681" cy="1389062"/>
            </a:xfrm>
            <a:prstGeom prst="hexagon">
              <a:avLst>
                <a:gd fmla="val 5347" name="adj"/>
                <a:gd fmla="val 115470" name="vf"/>
              </a:avLst>
            </a:prstGeom>
            <a:solidFill>
              <a:schemeClr val="lt1">
                <a:alpha val="0"/>
              </a:schemeClr>
            </a:solidFill>
            <a:ln cap="flat" cmpd="sng" w="12700">
              <a:solidFill>
                <a:schemeClr val="lt1">
                  <a:alpha val="11764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5" name="Google Shape;375;p14"/>
            <p:cNvSpPr/>
            <p:nvPr/>
          </p:nvSpPr>
          <p:spPr>
            <a:xfrm rot="1800000">
              <a:off x="1509772" y="5411788"/>
              <a:ext cx="1601681" cy="1389062"/>
            </a:xfrm>
            <a:prstGeom prst="hexagon">
              <a:avLst>
                <a:gd fmla="val 5347" name="adj"/>
                <a:gd fmla="val 115470" name="vf"/>
              </a:avLst>
            </a:prstGeom>
            <a:solidFill>
              <a:schemeClr val="lt1">
                <a:alpha val="0"/>
              </a:schemeClr>
            </a:solidFill>
            <a:ln cap="flat" cmpd="sng" w="12700">
              <a:solidFill>
                <a:schemeClr val="lt1">
                  <a:alpha val="11764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6" name="Google Shape;376;p14"/>
            <p:cNvSpPr/>
            <p:nvPr/>
          </p:nvSpPr>
          <p:spPr>
            <a:xfrm rot="1800000">
              <a:off x="1528821" y="2859088"/>
              <a:ext cx="1601681" cy="1389062"/>
            </a:xfrm>
            <a:prstGeom prst="hexagon">
              <a:avLst>
                <a:gd fmla="val 5347" name="adj"/>
                <a:gd fmla="val 115470" name="vf"/>
              </a:avLst>
            </a:prstGeom>
            <a:solidFill>
              <a:schemeClr val="lt1">
                <a:alpha val="6666"/>
              </a:schemeClr>
            </a:solidFill>
            <a:ln cap="flat" cmpd="sng" w="12700">
              <a:solidFill>
                <a:schemeClr val="lt1">
                  <a:alpha val="745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" name="Google Shape;377;p14"/>
            <p:cNvSpPr/>
            <p:nvPr/>
          </p:nvSpPr>
          <p:spPr>
            <a:xfrm rot="1800000">
              <a:off x="795444" y="1563688"/>
              <a:ext cx="1601681" cy="1389062"/>
            </a:xfrm>
            <a:prstGeom prst="hexagon">
              <a:avLst>
                <a:gd fmla="val 5347" name="adj"/>
                <a:gd fmla="val 115470" name="vf"/>
              </a:avLst>
            </a:prstGeom>
            <a:solidFill>
              <a:schemeClr val="lt1">
                <a:alpha val="0"/>
              </a:schemeClr>
            </a:solidFill>
            <a:ln cap="flat" cmpd="sng" w="12700">
              <a:solidFill>
                <a:schemeClr val="lt1">
                  <a:alpha val="11764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" name="Google Shape;378;p14"/>
            <p:cNvSpPr/>
            <p:nvPr/>
          </p:nvSpPr>
          <p:spPr>
            <a:xfrm rot="1800000">
              <a:off x="6806909" y="4144963"/>
              <a:ext cx="1600094" cy="1389062"/>
            </a:xfrm>
            <a:prstGeom prst="hexagon">
              <a:avLst>
                <a:gd fmla="val 5352" name="adj"/>
                <a:gd fmla="val 115470" name="vf"/>
              </a:avLst>
            </a:prstGeom>
            <a:solidFill>
              <a:schemeClr val="lt1">
                <a:alpha val="9803"/>
              </a:schemeClr>
            </a:solidFill>
            <a:ln cap="flat" cmpd="sng" w="12700">
              <a:solidFill>
                <a:schemeClr val="lt1">
                  <a:alpha val="11764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" name="Google Shape;379;p14"/>
            <p:cNvSpPr/>
            <p:nvPr/>
          </p:nvSpPr>
          <p:spPr>
            <a:xfrm rot="1800000">
              <a:off x="7549810" y="5421313"/>
              <a:ext cx="1600094" cy="1389062"/>
            </a:xfrm>
            <a:prstGeom prst="hexagon">
              <a:avLst>
                <a:gd fmla="val 5352" name="adj"/>
                <a:gd fmla="val 115470" name="vf"/>
              </a:avLst>
            </a:prstGeom>
            <a:solidFill>
              <a:schemeClr val="lt1">
                <a:alpha val="0"/>
              </a:schemeClr>
            </a:solidFill>
            <a:ln cap="flat" cmpd="sng" w="12700">
              <a:solidFill>
                <a:schemeClr val="lt1">
                  <a:alpha val="11764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" name="Google Shape;380;p14"/>
            <p:cNvSpPr/>
            <p:nvPr/>
          </p:nvSpPr>
          <p:spPr>
            <a:xfrm rot="1800000">
              <a:off x="7549810" y="2868613"/>
              <a:ext cx="1600094" cy="1389062"/>
            </a:xfrm>
            <a:prstGeom prst="hexagon">
              <a:avLst>
                <a:gd fmla="val 5352" name="adj"/>
                <a:gd fmla="val 115470" name="vf"/>
              </a:avLst>
            </a:prstGeom>
            <a:solidFill>
              <a:schemeClr val="lt1">
                <a:alpha val="6666"/>
              </a:schemeClr>
            </a:solidFill>
            <a:ln cap="flat" cmpd="sng" w="12700">
              <a:solidFill>
                <a:schemeClr val="lt1">
                  <a:alpha val="745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" name="Google Shape;381;p14"/>
            <p:cNvSpPr/>
            <p:nvPr/>
          </p:nvSpPr>
          <p:spPr>
            <a:xfrm rot="1800000">
              <a:off x="8306998" y="4056063"/>
              <a:ext cx="1242930" cy="1387475"/>
            </a:xfrm>
            <a:custGeom>
              <a:rect b="b" l="l" r="r" t="t"/>
              <a:pathLst>
                <a:path extrusionOk="0" h="1388236" w="1243407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lt1">
                <a:alpha val="3529"/>
              </a:schemeClr>
            </a:solidFill>
            <a:ln cap="flat" cmpd="sng" w="12700">
              <a:solidFill>
                <a:schemeClr val="lt1">
                  <a:alpha val="11764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2" name="Google Shape;382;p14"/>
            <p:cNvSpPr/>
            <p:nvPr/>
          </p:nvSpPr>
          <p:spPr>
            <a:xfrm rot="1800000">
              <a:off x="8306998" y="1511300"/>
              <a:ext cx="1241343" cy="1389063"/>
            </a:xfrm>
            <a:custGeom>
              <a:rect b="b" l="l" r="r" t="t"/>
              <a:pathLst>
                <a:path extrusionOk="0" h="1388822" w="1241871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lt1">
                <a:alpha val="0"/>
              </a:schemeClr>
            </a:solidFill>
            <a:ln cap="flat" cmpd="sng" w="12700">
              <a:solidFill>
                <a:schemeClr val="lt1">
                  <a:alpha val="11764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83" name="Google Shape;383;p14"/>
          <p:cNvSpPr txBox="1"/>
          <p:nvPr/>
        </p:nvSpPr>
        <p:spPr>
          <a:xfrm>
            <a:off x="4560887" y="-22225"/>
            <a:ext cx="3679825" cy="6272212"/>
          </a:xfrm>
          <a:prstGeom prst="rect">
            <a:avLst/>
          </a:prstGeom>
          <a:solidFill>
            <a:srgbClr val="F5F5F5"/>
          </a:solidFill>
          <a:ln cap="flat" cmpd="sng" w="15875">
            <a:solidFill>
              <a:srgbClr val="74A51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4" name="Google Shape;384;p14"/>
          <p:cNvSpPr txBox="1"/>
          <p:nvPr/>
        </p:nvSpPr>
        <p:spPr>
          <a:xfrm>
            <a:off x="4649787" y="-22225"/>
            <a:ext cx="3505200" cy="62388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5" name="Google Shape;385;p14"/>
          <p:cNvSpPr txBox="1"/>
          <p:nvPr/>
        </p:nvSpPr>
        <p:spPr>
          <a:xfrm>
            <a:off x="904875" y="601662"/>
            <a:ext cx="3562350" cy="5648325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1F1F1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6" name="Google Shape;386;p14"/>
          <p:cNvSpPr txBox="1"/>
          <p:nvPr/>
        </p:nvSpPr>
        <p:spPr>
          <a:xfrm>
            <a:off x="4651375" y="6088062"/>
            <a:ext cx="3505200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7" name="Google Shape;387;p14"/>
          <p:cNvSpPr txBox="1"/>
          <p:nvPr>
            <p:ph type="title"/>
          </p:nvPr>
        </p:nvSpPr>
        <p:spPr>
          <a:xfrm>
            <a:off x="1042987" y="1027112"/>
            <a:ext cx="7024687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388" name="Google Shape;388;p14"/>
          <p:cNvSpPr txBox="1"/>
          <p:nvPr>
            <p:ph idx="1" type="body"/>
          </p:nvPr>
        </p:nvSpPr>
        <p:spPr>
          <a:xfrm>
            <a:off x="1042987" y="2324100"/>
            <a:ext cx="6777037" cy="35083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4424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824"/>
              <a:buFont typeface="Noto Sans Symbols"/>
              <a:buChar char="🞇"/>
              <a:defRPr b="0" i="0" sz="24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34772" lvl="1" marL="914400" marR="0" rtl="0" algn="l"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1672"/>
              <a:buFont typeface="Noto Sans Symbols"/>
              <a:buChar char="🞇"/>
              <a:defRPr b="0" i="0" sz="22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25119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20"/>
              <a:buFont typeface="Noto Sans Symbols"/>
              <a:buChar char="🞇"/>
              <a:defRPr b="0" i="0" sz="20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15467" lvl="3" marL="182880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368"/>
              <a:buFont typeface="Noto Sans Symbols"/>
              <a:buChar char="🞇"/>
              <a:defRPr b="0" i="0" sz="18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305816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216"/>
              <a:buFont typeface="Noto Sans Symbols"/>
              <a:buChar char="🞇"/>
              <a:defRPr b="0" i="0" sz="16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296164" lvl="5" marL="2743200" marR="0" rtl="0" algn="l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064"/>
              <a:buFont typeface="Noto Sans Symbols"/>
              <a:buChar char="🞇"/>
              <a:defRPr b="0" i="0" sz="14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296164" lvl="6" marL="3200400" marR="0" rtl="0" algn="l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064"/>
              <a:buFont typeface="Noto Sans Symbols"/>
              <a:buChar char="🞇"/>
              <a:defRPr b="0" i="0" sz="14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296164" lvl="7" marL="3657600" marR="0" rtl="0" algn="l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064"/>
              <a:buFont typeface="Noto Sans Symbols"/>
              <a:buChar char="🞇"/>
              <a:defRPr b="0" i="0" sz="14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296164" lvl="8" marL="4114800" marR="0" rtl="0" algn="l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064"/>
              <a:buFont typeface="Noto Sans Symbols"/>
              <a:buChar char="🞇"/>
              <a:defRPr b="0" i="0" sz="14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389" name="Google Shape;389;p14"/>
          <p:cNvSpPr txBox="1"/>
          <p:nvPr>
            <p:ph idx="10" type="dt"/>
          </p:nvPr>
        </p:nvSpPr>
        <p:spPr>
          <a:xfrm>
            <a:off x="5997575" y="223837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90" name="Google Shape;390;p14"/>
          <p:cNvSpPr txBox="1"/>
          <p:nvPr>
            <p:ph idx="11" type="ftr"/>
          </p:nvPr>
        </p:nvSpPr>
        <p:spPr>
          <a:xfrm>
            <a:off x="4641850" y="5724525"/>
            <a:ext cx="34925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91" name="Google Shape;391;p14"/>
          <p:cNvSpPr txBox="1"/>
          <p:nvPr>
            <p:ph idx="12" type="sldNum"/>
          </p:nvPr>
        </p:nvSpPr>
        <p:spPr>
          <a:xfrm>
            <a:off x="4649787" y="223837"/>
            <a:ext cx="13319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200"/>
              <a:buFont typeface="Century Gothic"/>
              <a:buNone/>
              <a:defRPr b="0" i="0" sz="1200" u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200"/>
              <a:buFont typeface="Century Gothic"/>
              <a:buNone/>
              <a:defRPr b="0" i="0" sz="1200" u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200"/>
              <a:buFont typeface="Century Gothic"/>
              <a:buNone/>
              <a:defRPr b="0" i="0" sz="1200" u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200"/>
              <a:buFont typeface="Century Gothic"/>
              <a:buNone/>
              <a:defRPr b="0" i="0" sz="1200" u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200"/>
              <a:buFont typeface="Century Gothic"/>
              <a:buNone/>
              <a:defRPr b="0" i="0" sz="1200" u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200"/>
              <a:buFont typeface="Century Gothic"/>
              <a:buNone/>
              <a:defRPr b="0" i="0" sz="1200" u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200"/>
              <a:buFont typeface="Century Gothic"/>
              <a:buNone/>
              <a:defRPr b="0" i="0" sz="1200" u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200"/>
              <a:buFont typeface="Century Gothic"/>
              <a:buNone/>
              <a:defRPr b="0" i="0" sz="1200" u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200"/>
              <a:buFont typeface="Century Gothic"/>
              <a:buNone/>
              <a:defRPr b="0" i="0" sz="1200" u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8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g"/><Relationship Id="rId4" Type="http://schemas.openxmlformats.org/officeDocument/2006/relationships/image" Target="../media/image1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.jpg"/><Relationship Id="rId4" Type="http://schemas.openxmlformats.org/officeDocument/2006/relationships/image" Target="../media/image20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6.png"/><Relationship Id="rId4" Type="http://schemas.openxmlformats.org/officeDocument/2006/relationships/image" Target="../media/image3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5.png"/><Relationship Id="rId4" Type="http://schemas.openxmlformats.org/officeDocument/2006/relationships/image" Target="../media/image2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1.png"/><Relationship Id="rId4" Type="http://schemas.openxmlformats.org/officeDocument/2006/relationships/image" Target="../media/image2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8.png"/><Relationship Id="rId4" Type="http://schemas.openxmlformats.org/officeDocument/2006/relationships/image" Target="../media/image2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8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3.png"/><Relationship Id="rId4" Type="http://schemas.openxmlformats.org/officeDocument/2006/relationships/image" Target="../media/image2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1.png"/><Relationship Id="rId4" Type="http://schemas.openxmlformats.org/officeDocument/2006/relationships/image" Target="../media/image2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3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7.jpg"/><Relationship Id="rId4" Type="http://schemas.openxmlformats.org/officeDocument/2006/relationships/image" Target="../media/image2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9.jpg"/><Relationship Id="rId4" Type="http://schemas.openxmlformats.org/officeDocument/2006/relationships/image" Target="../media/image2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2.jpg"/><Relationship Id="rId4" Type="http://schemas.openxmlformats.org/officeDocument/2006/relationships/hyperlink" Target="https://www.youtube.com/watch?v=oRBchZLkQR0" TargetMode="External"/><Relationship Id="rId5" Type="http://schemas.openxmlformats.org/officeDocument/2006/relationships/image" Target="../media/image2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5.jpg"/><Relationship Id="rId4" Type="http://schemas.openxmlformats.org/officeDocument/2006/relationships/image" Target="../media/image2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4.png"/><Relationship Id="rId4" Type="http://schemas.openxmlformats.org/officeDocument/2006/relationships/image" Target="../media/image2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Relationship Id="rId4" Type="http://schemas.openxmlformats.org/officeDocument/2006/relationships/image" Target="../media/image2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png"/><Relationship Id="rId4" Type="http://schemas.openxmlformats.org/officeDocument/2006/relationships/image" Target="../media/image2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hyperlink" Target="https://www.youtube.com/watch?v=ylJ5PP3W9zQ&amp;t=4s" TargetMode="External"/><Relationship Id="rId4" Type="http://schemas.openxmlformats.org/officeDocument/2006/relationships/image" Target="../media/image17.png"/><Relationship Id="rId5" Type="http://schemas.openxmlformats.org/officeDocument/2006/relationships/image" Target="../media/image2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png"/><Relationship Id="rId4" Type="http://schemas.openxmlformats.org/officeDocument/2006/relationships/image" Target="../media/image2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02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16"/>
          <p:cNvSpPr txBox="1"/>
          <p:nvPr>
            <p:ph type="ctrTitle"/>
          </p:nvPr>
        </p:nvSpPr>
        <p:spPr>
          <a:xfrm>
            <a:off x="4621212" y="3543300"/>
            <a:ext cx="3529012" cy="11525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entury Gothic"/>
              <a:buNone/>
            </a:pPr>
            <a:br>
              <a:rPr b="1" i="0" lang="en-US" sz="160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b="1" i="0" lang="en-US" sz="200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lezing</a:t>
            </a:r>
            <a:br>
              <a:rPr b="1" i="0" lang="en-US" sz="200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b="1" i="0" lang="en-US" sz="200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Gymnasium Felisenum </a:t>
            </a:r>
            <a:br>
              <a:rPr b="1" i="0" lang="en-US" sz="200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b="1" i="0" lang="en-US" sz="200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Onderpresteren</a:t>
            </a:r>
            <a:br>
              <a:rPr b="1" i="0" lang="en-US" sz="200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br>
              <a:rPr b="1" i="0" lang="en-US" sz="200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endParaRPr/>
          </a:p>
        </p:txBody>
      </p:sp>
      <p:pic>
        <p:nvPicPr>
          <p:cNvPr id="404" name="Google Shape;404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48262" y="549275"/>
            <a:ext cx="2536825" cy="9366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4.bp.blogspot.com/-sx6oD4xGrZA/UROOVonduOI/AAAAAAAAAEU/gfoIzzzlQOI/s1600/math+class.jpg" id="405" name="Google Shape;405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96900" y="2147887"/>
            <a:ext cx="3924300" cy="2720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70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p25"/>
          <p:cNvSpPr txBox="1"/>
          <p:nvPr>
            <p:ph type="title"/>
          </p:nvPr>
        </p:nvSpPr>
        <p:spPr>
          <a:xfrm>
            <a:off x="1071562" y="765175"/>
            <a:ext cx="7024687" cy="85407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Century Gothic"/>
              <a:buNone/>
            </a:pPr>
            <a:r>
              <a:rPr b="0" i="0" lang="en-US" sz="2800" u="none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Typerende karaktereigenschappen van serieuze onderpresteerders</a:t>
            </a:r>
            <a:endParaRPr/>
          </a:p>
        </p:txBody>
      </p:sp>
      <p:sp>
        <p:nvSpPr>
          <p:cNvPr id="472" name="Google Shape;472;p25"/>
          <p:cNvSpPr txBox="1"/>
          <p:nvPr>
            <p:ph idx="1" type="body"/>
          </p:nvPr>
        </p:nvSpPr>
        <p:spPr>
          <a:xfrm>
            <a:off x="1042987" y="1844675"/>
            <a:ext cx="7200900" cy="4537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7305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16"/>
              <a:buFont typeface="Noto Sans Symbols"/>
              <a:buChar char="🞇"/>
            </a:pPr>
            <a:r>
              <a:rPr b="0" i="0" lang="en-US" sz="1600" u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Gebrekkige zelfdiscipline</a:t>
            </a:r>
            <a:endParaRPr/>
          </a:p>
          <a:p>
            <a:pPr indent="-273050" lvl="0" marL="3429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216"/>
              <a:buFont typeface="Noto Sans Symbols"/>
              <a:buChar char="🞇"/>
            </a:pPr>
            <a:r>
              <a:rPr b="0" i="0" lang="en-US" sz="1600" u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Nemen geen eigen verantwoordelijkheid en zijn hier ook bang voor</a:t>
            </a:r>
            <a:endParaRPr/>
          </a:p>
          <a:p>
            <a:pPr indent="-273050" lvl="0" marL="3429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216"/>
              <a:buFont typeface="Noto Sans Symbols"/>
              <a:buChar char="🞇"/>
            </a:pPr>
            <a:r>
              <a:rPr b="0" i="0" lang="en-US" sz="1600" u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Moeite met duidelijke visie op toekomst</a:t>
            </a:r>
            <a:endParaRPr/>
          </a:p>
          <a:p>
            <a:pPr indent="-273050" lvl="0" marL="3429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216"/>
              <a:buFont typeface="Noto Sans Symbols"/>
              <a:buChar char="🞇"/>
            </a:pPr>
            <a:r>
              <a:rPr b="0" i="0" lang="en-US" sz="1600" u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Zijn afhankelijk in hun werk</a:t>
            </a:r>
            <a:endParaRPr/>
          </a:p>
          <a:p>
            <a:pPr indent="-273050" lvl="0" marL="3429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216"/>
              <a:buFont typeface="Noto Sans Symbols"/>
              <a:buChar char="🞇"/>
            </a:pPr>
            <a:r>
              <a:rPr b="0" i="0" lang="en-US" sz="1600" u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Werken en presteren onregelmatig</a:t>
            </a:r>
            <a:endParaRPr/>
          </a:p>
          <a:p>
            <a:pPr indent="-273050" lvl="0" marL="3429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216"/>
              <a:buFont typeface="Noto Sans Symbols"/>
              <a:buChar char="🞇"/>
            </a:pPr>
            <a:r>
              <a:rPr b="0" i="0" lang="en-US" sz="1600" u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Vaak last van ‘vage lichamelijke klachten’</a:t>
            </a:r>
            <a:endParaRPr/>
          </a:p>
          <a:p>
            <a:pPr indent="-273050" lvl="0" marL="3429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216"/>
              <a:buFont typeface="Noto Sans Symbols"/>
              <a:buChar char="🞇"/>
            </a:pPr>
            <a:r>
              <a:rPr b="0" i="0" lang="en-US" sz="1600" u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Maken excuses en liegen tegen zichzelf en anderen om verantwoordelijkheid te vermijden</a:t>
            </a:r>
            <a:endParaRPr/>
          </a:p>
          <a:p>
            <a:pPr indent="-273050" lvl="0" marL="3429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216"/>
              <a:buFont typeface="Noto Sans Symbols"/>
              <a:buNone/>
            </a:pPr>
            <a:r>
              <a:t/>
            </a:r>
            <a:endParaRPr b="0" i="0" sz="1600" u="none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73050" lvl="0" marL="3429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368"/>
              <a:buFont typeface="Noto Sans Symbols"/>
              <a:buNone/>
            </a:pPr>
            <a:r>
              <a:t/>
            </a:r>
            <a:endParaRPr b="0" i="0" sz="1800" u="none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186182" lvl="0" marL="3429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368"/>
              <a:buFont typeface="Noto Sans Symbols"/>
              <a:buNone/>
            </a:pPr>
            <a:r>
              <a:t/>
            </a:r>
            <a:endParaRPr b="0" i="0" sz="1800" u="none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73050" lvl="0" marL="3429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368"/>
              <a:buFont typeface="Noto Sans Symbols"/>
              <a:buNone/>
            </a:pPr>
            <a:r>
              <a:t/>
            </a:r>
            <a:endParaRPr b="0" i="0" sz="1800" u="none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157226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824"/>
              <a:buFont typeface="Noto Sans Symbols"/>
              <a:buNone/>
            </a:pPr>
            <a:r>
              <a:t/>
            </a:r>
            <a:endParaRPr b="0" i="0" sz="2400" u="none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157226" lvl="0" marL="342900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824"/>
              <a:buFont typeface="Noto Sans Symbols"/>
              <a:buNone/>
            </a:pPr>
            <a:r>
              <a:t/>
            </a:r>
            <a:endParaRPr b="0" i="0" sz="2400" u="none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73" name="Google Shape;473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24525" y="39687"/>
            <a:ext cx="1185862" cy="438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74" name="Google Shape;474;p2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276600" y="4221162"/>
            <a:ext cx="2447925" cy="1787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78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p26"/>
          <p:cNvSpPr txBox="1"/>
          <p:nvPr>
            <p:ph type="title"/>
          </p:nvPr>
        </p:nvSpPr>
        <p:spPr>
          <a:xfrm>
            <a:off x="1189037" y="765175"/>
            <a:ext cx="7024687" cy="6842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Century Gothic"/>
              <a:buNone/>
            </a:pPr>
            <a:r>
              <a:rPr b="0" i="0" lang="en-US" sz="2800" u="none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Omgaan met vage antwoorden</a:t>
            </a:r>
            <a:endParaRPr/>
          </a:p>
        </p:txBody>
      </p:sp>
      <p:sp>
        <p:nvSpPr>
          <p:cNvPr descr="2Q==" id="480" name="Google Shape;480;p26"/>
          <p:cNvSpPr txBox="1"/>
          <p:nvPr/>
        </p:nvSpPr>
        <p:spPr>
          <a:xfrm>
            <a:off x="155575" y="46037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descr="2Q==" id="481" name="Google Shape;481;p26"/>
          <p:cNvSpPr txBox="1"/>
          <p:nvPr/>
        </p:nvSpPr>
        <p:spPr>
          <a:xfrm>
            <a:off x="155575" y="46037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descr="2Q==" id="482" name="Google Shape;482;p26"/>
          <p:cNvSpPr txBox="1"/>
          <p:nvPr/>
        </p:nvSpPr>
        <p:spPr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descr="Cheetah" id="483" name="Google Shape;483;p26"/>
          <p:cNvSpPr txBox="1"/>
          <p:nvPr/>
        </p:nvSpPr>
        <p:spPr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descr="Cheetah" id="484" name="Google Shape;484;p26"/>
          <p:cNvSpPr txBox="1"/>
          <p:nvPr/>
        </p:nvSpPr>
        <p:spPr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5" name="Google Shape;485;p26"/>
          <p:cNvSpPr txBox="1"/>
          <p:nvPr/>
        </p:nvSpPr>
        <p:spPr>
          <a:xfrm>
            <a:off x="971550" y="1484312"/>
            <a:ext cx="7200900" cy="28082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698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entury Gothic"/>
              <a:buNone/>
            </a:pPr>
            <a:r>
              <a:rPr b="1" i="0" lang="en-US" sz="1400" u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‘Ik ga beter mijn best doen.’</a:t>
            </a:r>
            <a:endParaRPr/>
          </a:p>
          <a:p>
            <a:pPr indent="0" lvl="0" marL="6985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entury Gothic"/>
              <a:buNone/>
            </a:pPr>
            <a:r>
              <a:rPr b="1" i="0" lang="en-US" sz="1400" u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‘Ik ga echt een planning maken, beloofd.’</a:t>
            </a:r>
            <a:endParaRPr/>
          </a:p>
          <a:p>
            <a:pPr indent="0" lvl="0" marL="6985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entury Gothic"/>
              <a:buNone/>
            </a:pPr>
            <a:r>
              <a:rPr b="1" i="0" lang="en-US" sz="1400" u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‘ik ga beter opletten.’</a:t>
            </a:r>
            <a:endParaRPr/>
          </a:p>
          <a:p>
            <a:pPr indent="0" lvl="0" marL="6985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entury Gothic"/>
              <a:buNone/>
            </a:pPr>
            <a:r>
              <a:rPr b="1" i="0" lang="en-US" sz="1400" u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‘ik ga harder leren.’</a:t>
            </a:r>
            <a:endParaRPr/>
          </a:p>
          <a:p>
            <a:pPr indent="-67564" lvl="0" marL="6985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064"/>
              <a:buFont typeface="Century Gothic"/>
              <a:buChar char="-"/>
            </a:pPr>
            <a:br>
              <a:rPr b="0" i="0" lang="en-US" sz="1400" u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b="0" i="0" lang="en-US" sz="1400" u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Wat valt je op aan de formulering van deze antwoorden?</a:t>
            </a:r>
            <a:endParaRPr/>
          </a:p>
          <a:p>
            <a:pPr indent="-67564" lvl="0" marL="6985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064"/>
              <a:buFont typeface="Century Gothic"/>
              <a:buChar char="-"/>
            </a:pPr>
            <a:r>
              <a:rPr b="0" i="0" lang="en-US" sz="1400" u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Hoe reageert het kind non-verbaal?</a:t>
            </a:r>
            <a:endParaRPr/>
          </a:p>
          <a:p>
            <a:pPr indent="-67564" lvl="0" marL="6985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064"/>
              <a:buFont typeface="Century Gothic"/>
              <a:buChar char="-"/>
            </a:pPr>
            <a:r>
              <a:rPr b="0" i="0" lang="en-US" sz="1400" u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Zelfsabotage geactiveerd: Ik wil het niet, ik kan het niet, ik ga het niet doen en zal het je ook bewijzen ook! (Lijkt alsof ze niet geholpen willen worden).</a:t>
            </a:r>
            <a:endParaRPr/>
          </a:p>
          <a:p>
            <a:pPr indent="-67564" lvl="0" marL="6985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064"/>
              <a:buFont typeface="Century Gothic"/>
              <a:buChar char="-"/>
            </a:pPr>
            <a:r>
              <a:rPr b="0" i="0" lang="en-US" sz="1400" u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Veilige schuilplaats is ontdekt en de eigen controle in gevaar.</a:t>
            </a:r>
            <a:endParaRPr/>
          </a:p>
          <a:p>
            <a:pPr indent="0" lvl="0" marL="6985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1" i="0" sz="1400" u="none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69850" marR="0" rtl="0" algn="ctr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entury Gothic"/>
              <a:buNone/>
            </a:pPr>
            <a:br>
              <a:rPr b="1" i="0" lang="en-US" sz="1400" u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endParaRPr b="0" i="0" sz="2800" u="none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6985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824"/>
              <a:buFont typeface="Arial"/>
              <a:buNone/>
            </a:pPr>
            <a:r>
              <a:t/>
            </a:r>
            <a:endParaRPr b="0" i="0" sz="2400" u="none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descr="Afbeeldingsresultaat voor wazig" id="486" name="Google Shape;486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16237" y="4076700"/>
            <a:ext cx="3143250" cy="2205037"/>
          </a:xfrm>
          <a:prstGeom prst="rect">
            <a:avLst/>
          </a:prstGeom>
          <a:noFill/>
          <a:ln>
            <a:noFill/>
          </a:ln>
        </p:spPr>
      </p:pic>
      <p:pic>
        <p:nvPicPr>
          <p:cNvPr id="487" name="Google Shape;487;p2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651500" y="73025"/>
            <a:ext cx="1368425" cy="466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9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Google Shape;492;p27"/>
          <p:cNvSpPr txBox="1"/>
          <p:nvPr>
            <p:ph type="title"/>
          </p:nvPr>
        </p:nvSpPr>
        <p:spPr>
          <a:xfrm>
            <a:off x="1187450" y="620712"/>
            <a:ext cx="7024687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000"/>
              <a:buFont typeface="Century Gothic"/>
              <a:buNone/>
            </a:pPr>
            <a:r>
              <a:rPr b="0" i="0" lang="en-US" sz="4000" u="none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 uitsteller</a:t>
            </a:r>
            <a:endParaRPr/>
          </a:p>
        </p:txBody>
      </p:sp>
      <p:pic>
        <p:nvPicPr>
          <p:cNvPr id="493" name="Google Shape;493;p27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-37553" r="-37553" t="0"/>
          <a:stretch/>
        </p:blipFill>
        <p:spPr>
          <a:xfrm>
            <a:off x="250825" y="1773237"/>
            <a:ext cx="8683625" cy="4494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494" name="Google Shape;494;p2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724525" y="39687"/>
            <a:ext cx="1185862" cy="438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98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p28"/>
          <p:cNvSpPr txBox="1"/>
          <p:nvPr>
            <p:ph type="title"/>
          </p:nvPr>
        </p:nvSpPr>
        <p:spPr>
          <a:xfrm>
            <a:off x="1042987" y="765175"/>
            <a:ext cx="7024687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000"/>
              <a:buFont typeface="Century Gothic"/>
              <a:buNone/>
            </a:pPr>
            <a:r>
              <a:rPr b="0" i="0" lang="en-US" sz="4000" u="none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 geheime perfectionist</a:t>
            </a:r>
            <a:endParaRPr/>
          </a:p>
        </p:txBody>
      </p:sp>
      <p:pic>
        <p:nvPicPr>
          <p:cNvPr id="500" name="Google Shape;500;p28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3259" l="0" r="0" t="3259"/>
          <a:stretch/>
        </p:blipFill>
        <p:spPr>
          <a:xfrm>
            <a:off x="1042987" y="2324100"/>
            <a:ext cx="6777037" cy="3508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01" name="Google Shape;501;p2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724525" y="39687"/>
            <a:ext cx="1185862" cy="438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05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Google Shape;506;p29"/>
          <p:cNvSpPr txBox="1"/>
          <p:nvPr>
            <p:ph type="title"/>
          </p:nvPr>
        </p:nvSpPr>
        <p:spPr>
          <a:xfrm>
            <a:off x="1116012" y="765175"/>
            <a:ext cx="7024687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000"/>
              <a:buFont typeface="Century Gothic"/>
              <a:buNone/>
            </a:pPr>
            <a:r>
              <a:rPr b="0" i="0" lang="en-US" sz="4000" u="none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 martelaar</a:t>
            </a:r>
            <a:endParaRPr/>
          </a:p>
        </p:txBody>
      </p:sp>
      <p:pic>
        <p:nvPicPr>
          <p:cNvPr id="507" name="Google Shape;507;p29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-58554" r="-58554" t="0"/>
          <a:stretch/>
        </p:blipFill>
        <p:spPr>
          <a:xfrm>
            <a:off x="611187" y="2060575"/>
            <a:ext cx="7851775" cy="4065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508" name="Google Shape;508;p2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724525" y="39687"/>
            <a:ext cx="1185862" cy="438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12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p30"/>
          <p:cNvSpPr txBox="1"/>
          <p:nvPr>
            <p:ph type="title"/>
          </p:nvPr>
        </p:nvSpPr>
        <p:spPr>
          <a:xfrm>
            <a:off x="1042987" y="836612"/>
            <a:ext cx="7024687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000"/>
              <a:buFont typeface="Century Gothic"/>
              <a:buNone/>
            </a:pPr>
            <a:r>
              <a:rPr b="0" i="0" lang="en-US" sz="4000" u="none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Het muurbloempje</a:t>
            </a:r>
            <a:endParaRPr/>
          </a:p>
        </p:txBody>
      </p:sp>
      <p:pic>
        <p:nvPicPr>
          <p:cNvPr id="514" name="Google Shape;514;p30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-46789" r="-46789" t="0"/>
          <a:stretch/>
        </p:blipFill>
        <p:spPr>
          <a:xfrm>
            <a:off x="1042987" y="2324100"/>
            <a:ext cx="6777037" cy="3508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18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Google Shape;519;p31"/>
          <p:cNvSpPr txBox="1"/>
          <p:nvPr>
            <p:ph type="title"/>
          </p:nvPr>
        </p:nvSpPr>
        <p:spPr>
          <a:xfrm>
            <a:off x="971550" y="836612"/>
            <a:ext cx="7024687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000"/>
              <a:buFont typeface="Century Gothic"/>
              <a:buNone/>
            </a:pPr>
            <a:r>
              <a:rPr b="0" i="0" lang="en-US" sz="4000" u="none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Het sociale type</a:t>
            </a:r>
            <a:endParaRPr/>
          </a:p>
        </p:txBody>
      </p:sp>
      <p:pic>
        <p:nvPicPr>
          <p:cNvPr id="520" name="Google Shape;520;p31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-4548" r="-4548" t="0"/>
          <a:stretch/>
        </p:blipFill>
        <p:spPr>
          <a:xfrm>
            <a:off x="1042987" y="2324100"/>
            <a:ext cx="6777037" cy="3508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21" name="Google Shape;521;p3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724525" y="39687"/>
            <a:ext cx="1185862" cy="438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25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Google Shape;526;p32"/>
          <p:cNvSpPr txBox="1"/>
          <p:nvPr>
            <p:ph type="title"/>
          </p:nvPr>
        </p:nvSpPr>
        <p:spPr>
          <a:xfrm>
            <a:off x="1042987" y="765175"/>
            <a:ext cx="7024687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000"/>
              <a:buFont typeface="Century Gothic"/>
              <a:buNone/>
            </a:pPr>
            <a:r>
              <a:rPr b="0" i="0" lang="en-US" sz="4000" u="none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 ritselaar</a:t>
            </a:r>
            <a:endParaRPr/>
          </a:p>
        </p:txBody>
      </p:sp>
      <p:pic>
        <p:nvPicPr>
          <p:cNvPr id="527" name="Google Shape;527;p32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-4850" r="-4849" t="0"/>
          <a:stretch/>
        </p:blipFill>
        <p:spPr>
          <a:xfrm>
            <a:off x="1042987" y="2324100"/>
            <a:ext cx="6777037" cy="3508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28" name="Google Shape;528;p3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724525" y="39687"/>
            <a:ext cx="1185862" cy="438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32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Google Shape;533;p33"/>
          <p:cNvSpPr txBox="1"/>
          <p:nvPr>
            <p:ph type="title"/>
          </p:nvPr>
        </p:nvSpPr>
        <p:spPr>
          <a:xfrm>
            <a:off x="1165225" y="815975"/>
            <a:ext cx="7024687" cy="685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600"/>
              <a:buFont typeface="Century Gothic"/>
              <a:buNone/>
            </a:pPr>
            <a:r>
              <a:rPr b="0" i="0" lang="en-US" sz="3600" u="none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Werken met ontlokkers</a:t>
            </a:r>
            <a:endParaRPr/>
          </a:p>
        </p:txBody>
      </p:sp>
      <p:sp>
        <p:nvSpPr>
          <p:cNvPr id="534" name="Google Shape;534;p33"/>
          <p:cNvSpPr txBox="1"/>
          <p:nvPr/>
        </p:nvSpPr>
        <p:spPr>
          <a:xfrm>
            <a:off x="1171575" y="1700212"/>
            <a:ext cx="7137400" cy="42481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7305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16"/>
              <a:buFont typeface="Noto Sans Symbols"/>
              <a:buChar char="🞇"/>
            </a:pPr>
            <a:r>
              <a:rPr b="0" i="0" lang="en-US" sz="1600" u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Wat vind je het leukste aan jezelf?</a:t>
            </a:r>
            <a:endParaRPr/>
          </a:p>
          <a:p>
            <a:pPr indent="-273050" lvl="0" marL="3429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216"/>
              <a:buFont typeface="Noto Sans Symbols"/>
              <a:buChar char="🞇"/>
            </a:pPr>
            <a:r>
              <a:rPr b="0" i="0" lang="en-US" sz="1600" u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Wat zou je nooit kunnen leren? Hoezo?</a:t>
            </a:r>
            <a:endParaRPr/>
          </a:p>
          <a:p>
            <a:pPr indent="-273050" lvl="0" marL="3429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216"/>
              <a:buFont typeface="Noto Sans Symbols"/>
              <a:buChar char="🞇"/>
            </a:pPr>
            <a:r>
              <a:rPr b="0" i="0" lang="en-US" sz="1600" u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Wat zou je nooit aan jezelf willen veranderen?</a:t>
            </a:r>
            <a:endParaRPr/>
          </a:p>
          <a:p>
            <a:pPr indent="-273050" lvl="0" marL="3429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216"/>
              <a:buFont typeface="Noto Sans Symbols"/>
              <a:buChar char="🞇"/>
            </a:pPr>
            <a:r>
              <a:rPr b="0" i="0" lang="en-US" sz="1600" u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Wie kent jou het beste?</a:t>
            </a:r>
            <a:endParaRPr/>
          </a:p>
          <a:p>
            <a:pPr indent="-273050" lvl="0" marL="3429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216"/>
              <a:buFont typeface="Noto Sans Symbols"/>
              <a:buChar char="🞇"/>
            </a:pPr>
            <a:r>
              <a:rPr b="0" i="0" lang="en-US" sz="1600" u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Wat doe jij het liefste als je een dagje vrij bent?</a:t>
            </a:r>
            <a:endParaRPr/>
          </a:p>
          <a:p>
            <a:pPr indent="-273050" lvl="0" marL="3429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216"/>
              <a:buFont typeface="Noto Sans Symbols"/>
              <a:buChar char="🞇"/>
            </a:pPr>
            <a:r>
              <a:rPr b="0" i="0" lang="en-US" sz="1600" u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Hoe overleef je een saaie les?</a:t>
            </a:r>
            <a:endParaRPr/>
          </a:p>
          <a:p>
            <a:pPr indent="-273050" lvl="0" marL="3429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216"/>
              <a:buFont typeface="Noto Sans Symbols"/>
              <a:buChar char="🞇"/>
            </a:pPr>
            <a:r>
              <a:rPr b="0" i="0" lang="en-US" sz="1600" u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Waar zouden mensen zich juist druk om moeten maken?</a:t>
            </a:r>
            <a:endParaRPr/>
          </a:p>
          <a:p>
            <a:pPr indent="-273050" lvl="0" marL="3429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216"/>
              <a:buFont typeface="Noto Sans Symbols"/>
              <a:buChar char="🞇"/>
            </a:pPr>
            <a:r>
              <a:rPr b="0" i="0" lang="en-US" sz="1600" u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Als ik een prijs zou kunnen winnen om jou op te laten letten/je aan het werk krijgen, wat moet ik dan doen?</a:t>
            </a:r>
            <a:endParaRPr/>
          </a:p>
          <a:p>
            <a:pPr indent="-273050" lvl="0" marL="3429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216"/>
              <a:buFont typeface="Noto Sans Symbols"/>
              <a:buChar char="🞇"/>
            </a:pPr>
            <a:r>
              <a:rPr b="0" i="0" lang="en-US" sz="1600" u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Wie is jouw grootste held(in)? Leg eens uit?</a:t>
            </a:r>
            <a:endParaRPr/>
          </a:p>
          <a:p>
            <a:pPr indent="-273050" lvl="0" marL="3429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216"/>
              <a:buFont typeface="Noto Sans Symbols"/>
              <a:buChar char="🞇"/>
            </a:pPr>
            <a:r>
              <a:rPr b="0" i="0" lang="en-US" sz="1600" u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Wat zou nou het coolste project zijn waar jij aan zou willen werken? </a:t>
            </a:r>
            <a:endParaRPr/>
          </a:p>
          <a:p>
            <a:pPr indent="-273050" lvl="0" marL="3429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216"/>
              <a:buFont typeface="Noto Sans Symbols"/>
              <a:buChar char="🞇"/>
            </a:pPr>
            <a:r>
              <a:rPr b="0" i="0" lang="en-US" sz="1600" u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Wat doe je het allerliefst?</a:t>
            </a:r>
            <a:endParaRPr/>
          </a:p>
          <a:p>
            <a:pPr indent="-273050" lvl="0" marL="3429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216"/>
              <a:buFont typeface="Noto Sans Symbols"/>
              <a:buChar char="🞇"/>
            </a:pPr>
            <a:r>
              <a:rPr b="0" i="0" lang="en-US" sz="1600" u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Welke les op school komt het dichtste bij jou hobby/interesse?</a:t>
            </a:r>
            <a:endParaRPr/>
          </a:p>
          <a:p>
            <a:pPr indent="-273050" lvl="0" marL="3429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216"/>
              <a:buFont typeface="Noto Sans Symbols"/>
              <a:buChar char="🞇"/>
            </a:pPr>
            <a:r>
              <a:rPr b="0" i="0" lang="en-US" sz="1600" u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Wat vind je van deze stelling; ‘Ik heb het nog nooit gedaan dus ik denk dat ik het wel kan’.</a:t>
            </a:r>
            <a:endParaRPr/>
          </a:p>
          <a:p>
            <a:pPr indent="-195834" lvl="0" marL="3429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216"/>
              <a:buFont typeface="Noto Sans Symbols"/>
              <a:buNone/>
            </a:pPr>
            <a:r>
              <a:t/>
            </a:r>
            <a:endParaRPr b="0" i="0" sz="1600" u="none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35" name="Google Shape;535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651500" y="73025"/>
            <a:ext cx="1368425" cy="466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39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Google Shape;540;p34"/>
          <p:cNvSpPr txBox="1"/>
          <p:nvPr>
            <p:ph type="title"/>
          </p:nvPr>
        </p:nvSpPr>
        <p:spPr>
          <a:xfrm>
            <a:off x="1116012" y="765175"/>
            <a:ext cx="7024687" cy="82867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200"/>
              <a:buFont typeface="Century Gothic"/>
              <a:buNone/>
            </a:pPr>
            <a:r>
              <a:rPr b="0" i="0" lang="en-US" sz="3200" u="none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Oefenen met ontlokkers</a:t>
            </a:r>
            <a:endParaRPr/>
          </a:p>
        </p:txBody>
      </p:sp>
      <p:pic>
        <p:nvPicPr>
          <p:cNvPr descr="http://learnthaiwithmod.com/wp-content/uploads/2013/02/steps.jpg" id="541" name="Google Shape;541;p34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19250" y="1773237"/>
            <a:ext cx="6265862" cy="4700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542" name="Google Shape;542;p3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724525" y="39687"/>
            <a:ext cx="1185862" cy="438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09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17"/>
          <p:cNvSpPr txBox="1"/>
          <p:nvPr>
            <p:ph type="title"/>
          </p:nvPr>
        </p:nvSpPr>
        <p:spPr>
          <a:xfrm>
            <a:off x="1116012" y="836612"/>
            <a:ext cx="7024687" cy="711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600"/>
              <a:buFont typeface="Century Gothic"/>
              <a:buNone/>
            </a:pPr>
            <a:r>
              <a:rPr b="0" i="0" lang="en-US" sz="3600" u="none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Programma</a:t>
            </a:r>
            <a:endParaRPr/>
          </a:p>
        </p:txBody>
      </p:sp>
      <p:sp>
        <p:nvSpPr>
          <p:cNvPr id="411" name="Google Shape;411;p17"/>
          <p:cNvSpPr txBox="1"/>
          <p:nvPr>
            <p:ph idx="1" type="body"/>
          </p:nvPr>
        </p:nvSpPr>
        <p:spPr>
          <a:xfrm>
            <a:off x="1042987" y="1844675"/>
            <a:ext cx="7200900" cy="4537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7305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16"/>
              <a:buFont typeface="Noto Sans Symbols"/>
              <a:buChar char="🞇"/>
            </a:pPr>
            <a:r>
              <a:rPr b="0" i="0" lang="en-US" sz="16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Niet willen, niet kunnen, niet hoeven?</a:t>
            </a:r>
            <a:endParaRPr/>
          </a:p>
          <a:p>
            <a:pPr indent="-273050" lvl="0" marL="3429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216"/>
              <a:buFont typeface="Noto Sans Symbols"/>
              <a:buChar char="🞇"/>
            </a:pPr>
            <a:r>
              <a:rPr b="0" i="0" lang="en-US" sz="16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Motivatie</a:t>
            </a:r>
            <a:endParaRPr/>
          </a:p>
          <a:p>
            <a:pPr indent="-273050" lvl="0" marL="3429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216"/>
              <a:buFont typeface="Noto Sans Symbols"/>
              <a:buChar char="🞇"/>
            </a:pPr>
            <a:r>
              <a:rPr b="0" i="0" lang="en-US" sz="16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Relatief en absoluut onderpresteren</a:t>
            </a:r>
            <a:endParaRPr/>
          </a:p>
          <a:p>
            <a:pPr indent="-273050" lvl="0" marL="3429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216"/>
              <a:buFont typeface="Noto Sans Symbols"/>
              <a:buChar char="🞇"/>
            </a:pPr>
            <a:r>
              <a:rPr b="0" i="0" lang="en-US" sz="16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Wel willen, maar niet kunnen</a:t>
            </a:r>
            <a:endParaRPr/>
          </a:p>
          <a:p>
            <a:pPr indent="-273050" lvl="0" marL="3429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216"/>
              <a:buFont typeface="Noto Sans Symbols"/>
              <a:buChar char="🞇"/>
            </a:pPr>
            <a:r>
              <a:rPr b="0" i="0" lang="en-US" sz="16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 juiste diagnose</a:t>
            </a:r>
            <a:endParaRPr/>
          </a:p>
          <a:p>
            <a:pPr indent="-273050" lvl="0" marL="3429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216"/>
              <a:buFont typeface="Noto Sans Symbols"/>
              <a:buChar char="🞇"/>
            </a:pPr>
            <a:r>
              <a:rPr b="0" i="0" lang="en-US" sz="16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Zwakke executieve -en leervaardigheden</a:t>
            </a:r>
            <a:endParaRPr/>
          </a:p>
          <a:p>
            <a:pPr indent="-273050" lvl="0" marL="3429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216"/>
              <a:buFont typeface="Noto Sans Symbols"/>
              <a:buChar char="🞇"/>
            </a:pPr>
            <a:r>
              <a:rPr b="0" i="0" lang="en-US" sz="16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Het puberbrein</a:t>
            </a:r>
            <a:endParaRPr/>
          </a:p>
          <a:p>
            <a:pPr indent="-273050" lvl="0" marL="3429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216"/>
              <a:buFont typeface="Noto Sans Symbols"/>
              <a:buChar char="🞇"/>
            </a:pPr>
            <a:r>
              <a:rPr b="0" i="0" lang="en-US" sz="16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Typerende karaktereigenschappen serieuze onderpresteerders</a:t>
            </a:r>
            <a:endParaRPr/>
          </a:p>
          <a:p>
            <a:pPr indent="-273050" lvl="0" marL="3429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216"/>
              <a:buFont typeface="Noto Sans Symbols"/>
              <a:buChar char="🞇"/>
            </a:pPr>
            <a:r>
              <a:rPr b="0" i="0" lang="en-US" sz="16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Typen serieuze onderpresteerders</a:t>
            </a:r>
            <a:endParaRPr/>
          </a:p>
          <a:p>
            <a:pPr indent="-273050" lvl="0" marL="3429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216"/>
              <a:buFont typeface="Noto Sans Symbols"/>
              <a:buChar char="🞇"/>
            </a:pPr>
            <a:r>
              <a:rPr b="0" i="0" lang="en-US" sz="16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Werken met ontlokkers</a:t>
            </a:r>
            <a:endParaRPr/>
          </a:p>
          <a:p>
            <a:pPr indent="-273050" lvl="0" marL="3429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216"/>
              <a:buFont typeface="Noto Sans Symbols"/>
              <a:buChar char="🞇"/>
            </a:pPr>
            <a:r>
              <a:rPr b="0" i="0" lang="en-US" sz="16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RITS-en</a:t>
            </a:r>
            <a:endParaRPr/>
          </a:p>
          <a:p>
            <a:pPr indent="-273050" lvl="0" marL="3429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216"/>
              <a:buFont typeface="Noto Sans Symbols"/>
              <a:buChar char="🞇"/>
            </a:pPr>
            <a:r>
              <a:rPr b="0" i="0" lang="en-US" sz="16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Voorkom aangeleerde hulpeloosheid</a:t>
            </a:r>
            <a:endParaRPr/>
          </a:p>
          <a:p>
            <a:pPr indent="-273050" lvl="0" marL="3429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216"/>
              <a:buFont typeface="Noto Sans Symbols"/>
              <a:buChar char="🞇"/>
            </a:pPr>
            <a:r>
              <a:rPr b="0" i="0" lang="en-US" sz="16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Afsluiting</a:t>
            </a:r>
            <a:endParaRPr/>
          </a:p>
          <a:p>
            <a:pPr indent="-273050" lvl="0" marL="3429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216"/>
              <a:buFont typeface="Noto Sans Symbols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73050" lvl="0" marL="3429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216"/>
              <a:buFont typeface="Noto Sans Symbols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186182" lvl="0" marL="3429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368"/>
              <a:buFont typeface="Noto Sans Symbols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186182" lvl="0" marL="3429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368"/>
              <a:buFont typeface="Noto Sans Symbols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73050" lvl="0" marL="3429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368"/>
              <a:buFont typeface="Noto Sans Symbols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157226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824"/>
              <a:buFont typeface="Noto Sans Symbols"/>
              <a:buNone/>
            </a:pPr>
            <a:r>
              <a:t/>
            </a:r>
            <a:endParaRPr b="0" i="0" sz="2400" u="none" cap="none" strike="noStrike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157226" lvl="0" marL="342900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824"/>
              <a:buFont typeface="Noto Sans Symbols"/>
              <a:buNone/>
            </a:pPr>
            <a:r>
              <a:t/>
            </a:r>
            <a:endParaRPr b="0" i="0" sz="2400" u="none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12" name="Google Shape;412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24525" y="39687"/>
            <a:ext cx="1185862" cy="438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46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Google Shape;547;p35"/>
          <p:cNvSpPr txBox="1"/>
          <p:nvPr>
            <p:ph type="title"/>
          </p:nvPr>
        </p:nvSpPr>
        <p:spPr>
          <a:xfrm>
            <a:off x="1116012" y="836612"/>
            <a:ext cx="7024687" cy="711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200"/>
              <a:buFont typeface="Century Gothic"/>
              <a:buNone/>
            </a:pPr>
            <a:r>
              <a:rPr b="0" i="0" lang="en-US" sz="3200" u="none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RITS-Methode</a:t>
            </a:r>
            <a:endParaRPr/>
          </a:p>
        </p:txBody>
      </p:sp>
      <p:sp>
        <p:nvSpPr>
          <p:cNvPr id="548" name="Google Shape;548;p35"/>
          <p:cNvSpPr txBox="1"/>
          <p:nvPr>
            <p:ph idx="1" type="body"/>
          </p:nvPr>
        </p:nvSpPr>
        <p:spPr>
          <a:xfrm>
            <a:off x="1222375" y="1768475"/>
            <a:ext cx="7200900" cy="42481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7305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20"/>
              <a:buFont typeface="Noto Sans Symbols"/>
              <a:buChar char="🞇"/>
            </a:pPr>
            <a:r>
              <a:rPr b="0" i="0" lang="en-US" sz="2000" u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Resultaat = Inzet x Talent x Strategie</a:t>
            </a:r>
            <a:endParaRPr/>
          </a:p>
          <a:p>
            <a:pPr indent="-273050" lvl="0" marL="3429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20"/>
              <a:buFont typeface="Noto Sans Symbols"/>
              <a:buChar char="🞇"/>
            </a:pPr>
            <a:r>
              <a:rPr b="0" i="0" lang="en-US" sz="2000" u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Feedback meer richten op inzet en strategie dan alleen op eindresultaat.</a:t>
            </a:r>
            <a:endParaRPr/>
          </a:p>
          <a:p>
            <a:pPr indent="-273050" lvl="0" marL="3429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368"/>
              <a:buFont typeface="Noto Sans Symbols"/>
              <a:buNone/>
            </a:pPr>
            <a:r>
              <a:rPr b="0" i="0" lang="en-US" sz="1800" u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	</a:t>
            </a:r>
            <a:endParaRPr/>
          </a:p>
        </p:txBody>
      </p:sp>
      <p:pic>
        <p:nvPicPr>
          <p:cNvPr descr="http://www.pwslexmond.nl/wp-content/uploads/2014/10/inzet-enz.jpg" id="549" name="Google Shape;549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92500" y="3141662"/>
            <a:ext cx="1947862" cy="2879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50" name="Google Shape;550;p3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724525" y="39687"/>
            <a:ext cx="1185862" cy="438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54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Google Shape;555;p36"/>
          <p:cNvSpPr txBox="1"/>
          <p:nvPr>
            <p:ph type="title"/>
          </p:nvPr>
        </p:nvSpPr>
        <p:spPr>
          <a:xfrm>
            <a:off x="1042987" y="1196975"/>
            <a:ext cx="7024687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600"/>
              <a:buFont typeface="Century Gothic"/>
              <a:buNone/>
            </a:pPr>
            <a:r>
              <a:rPr b="0" i="0" lang="en-US" sz="3600" u="none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Voorkom</a:t>
            </a:r>
            <a:br>
              <a:rPr b="0" i="0" lang="en-US" sz="3600" u="none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b="0" i="0" lang="en-US" sz="3600" u="none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aangeleerde hulpeloosheid</a:t>
            </a:r>
            <a:endParaRPr/>
          </a:p>
        </p:txBody>
      </p:sp>
      <p:pic>
        <p:nvPicPr>
          <p:cNvPr id="556" name="Google Shape;556;p36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-4327" r="-4326" t="0"/>
          <a:stretch/>
        </p:blipFill>
        <p:spPr>
          <a:xfrm>
            <a:off x="1979612" y="3141662"/>
            <a:ext cx="4608512" cy="2546350"/>
          </a:xfrm>
          <a:prstGeom prst="rect">
            <a:avLst/>
          </a:prstGeom>
          <a:noFill/>
          <a:ln>
            <a:noFill/>
          </a:ln>
        </p:spPr>
      </p:pic>
      <p:sp>
        <p:nvSpPr>
          <p:cNvPr id="557" name="Google Shape;557;p36"/>
          <p:cNvSpPr txBox="1"/>
          <p:nvPr/>
        </p:nvSpPr>
        <p:spPr>
          <a:xfrm>
            <a:off x="1763712" y="2420937"/>
            <a:ext cx="5348287" cy="646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18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https://www.youtube.com/watch?v=oRBchZLkQR0</a:t>
            </a:r>
            <a:br>
              <a:rPr b="0" i="0" lang="en-US" sz="18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/>
          </a:p>
        </p:txBody>
      </p:sp>
      <p:pic>
        <p:nvPicPr>
          <p:cNvPr id="558" name="Google Shape;558;p3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724525" y="39687"/>
            <a:ext cx="1185862" cy="438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62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Google Shape;563;p37"/>
          <p:cNvSpPr txBox="1"/>
          <p:nvPr>
            <p:ph type="title"/>
          </p:nvPr>
        </p:nvSpPr>
        <p:spPr>
          <a:xfrm>
            <a:off x="1116012" y="836612"/>
            <a:ext cx="7024687" cy="7572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600"/>
              <a:buFont typeface="Century Gothic"/>
              <a:buNone/>
            </a:pPr>
            <a:r>
              <a:rPr b="0" i="0" lang="en-US" sz="3600" u="none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Einde programma</a:t>
            </a:r>
            <a:endParaRPr/>
          </a:p>
        </p:txBody>
      </p:sp>
      <p:pic>
        <p:nvPicPr>
          <p:cNvPr descr="https://www.hetgooischehofje.com/image/data/Alsjedenktdatjetekleinbent.jpg" id="564" name="Google Shape;564;p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68562" y="1700212"/>
            <a:ext cx="4319587" cy="4321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65" name="Google Shape;565;p3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724525" y="39687"/>
            <a:ext cx="1185862" cy="438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16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18"/>
          <p:cNvSpPr txBox="1"/>
          <p:nvPr>
            <p:ph type="title"/>
          </p:nvPr>
        </p:nvSpPr>
        <p:spPr>
          <a:xfrm>
            <a:off x="1042987" y="1027112"/>
            <a:ext cx="7024687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000"/>
              <a:buFont typeface="Century Gothic"/>
              <a:buNone/>
            </a:pPr>
            <a:r>
              <a:rPr b="0" i="0" lang="en-US" sz="4000" u="none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Motivatie</a:t>
            </a:r>
            <a:br>
              <a:rPr b="0" i="0" lang="en-US" sz="4000" u="none">
                <a:solidFill>
                  <a:srgbClr val="000090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endParaRPr/>
          </a:p>
        </p:txBody>
      </p:sp>
      <p:pic>
        <p:nvPicPr>
          <p:cNvPr id="418" name="Google Shape;418;p18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-22438" r="-22438" t="0"/>
          <a:stretch/>
        </p:blipFill>
        <p:spPr>
          <a:xfrm>
            <a:off x="684212" y="1700212"/>
            <a:ext cx="8069262" cy="4178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9" name="Google Shape;419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724525" y="39687"/>
            <a:ext cx="1185862" cy="438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23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p19"/>
          <p:cNvSpPr txBox="1"/>
          <p:nvPr>
            <p:ph type="title"/>
          </p:nvPr>
        </p:nvSpPr>
        <p:spPr>
          <a:xfrm>
            <a:off x="1042987" y="1027112"/>
            <a:ext cx="7024687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000">
              <a:solidFill>
                <a:schemeClr val="accen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25" name="Google Shape;425;p19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-3982" r="-3981" t="0"/>
          <a:stretch/>
        </p:blipFill>
        <p:spPr>
          <a:xfrm>
            <a:off x="1042987" y="1125537"/>
            <a:ext cx="6777037" cy="4706937"/>
          </a:xfrm>
          <a:prstGeom prst="rect">
            <a:avLst/>
          </a:prstGeom>
          <a:noFill/>
          <a:ln>
            <a:noFill/>
          </a:ln>
        </p:spPr>
      </p:pic>
      <p:pic>
        <p:nvPicPr>
          <p:cNvPr id="426" name="Google Shape;426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724525" y="39687"/>
            <a:ext cx="1185862" cy="438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30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p20"/>
          <p:cNvSpPr txBox="1"/>
          <p:nvPr>
            <p:ph type="title"/>
          </p:nvPr>
        </p:nvSpPr>
        <p:spPr>
          <a:xfrm>
            <a:off x="1042987" y="1027112"/>
            <a:ext cx="7024687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000">
              <a:solidFill>
                <a:schemeClr val="accen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32" name="Google Shape;432;p20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-4231" l="0" r="0" t="-4231"/>
          <a:stretch/>
        </p:blipFill>
        <p:spPr>
          <a:xfrm>
            <a:off x="1042987" y="981075"/>
            <a:ext cx="6777037" cy="4851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33" name="Google Shape;433;p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724525" y="39687"/>
            <a:ext cx="1185862" cy="438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37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p21"/>
          <p:cNvSpPr txBox="1"/>
          <p:nvPr>
            <p:ph type="title"/>
          </p:nvPr>
        </p:nvSpPr>
        <p:spPr>
          <a:xfrm>
            <a:off x="1112837" y="727075"/>
            <a:ext cx="7024687" cy="603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Century Gothic"/>
              <a:buNone/>
            </a:pPr>
            <a:r>
              <a:rPr b="0" i="0" lang="en-US" sz="2800" u="none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Wel willen, niet kunnen…</a:t>
            </a:r>
            <a:endParaRPr/>
          </a:p>
        </p:txBody>
      </p:sp>
      <p:sp>
        <p:nvSpPr>
          <p:cNvPr id="439" name="Google Shape;439;p21"/>
          <p:cNvSpPr txBox="1"/>
          <p:nvPr>
            <p:ph idx="1" type="body"/>
          </p:nvPr>
        </p:nvSpPr>
        <p:spPr>
          <a:xfrm>
            <a:off x="1103312" y="1335087"/>
            <a:ext cx="7259637" cy="46545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6985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16"/>
              <a:buFont typeface="Noto Sans Symbols"/>
              <a:buNone/>
            </a:pPr>
            <a:r>
              <a:t/>
            </a:r>
            <a:endParaRPr b="0" i="0" sz="1600" u="none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69850" marR="0" rtl="0" algn="ctr">
              <a:lnSpc>
                <a:spcPct val="9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216"/>
              <a:buFont typeface="Noto Sans Symbols"/>
              <a:buNone/>
            </a:pPr>
            <a:r>
              <a:rPr b="0" i="0" lang="en-US" sz="1600" u="sng">
                <a:solidFill>
                  <a:schemeClr val="hlink"/>
                </a:solidFill>
                <a:latin typeface="Century Gothic"/>
                <a:ea typeface="Century Gothic"/>
                <a:cs typeface="Century Gothic"/>
                <a:sym typeface="Century Gothic"/>
                <a:hlinkClick r:id="rId3"/>
              </a:rPr>
              <a:t>https://www.youtube.com/watch?v=ylJ5PP3W9zQ&amp;t=4s</a:t>
            </a:r>
            <a:endParaRPr/>
          </a:p>
          <a:p>
            <a:pPr indent="0" lvl="0" marL="69850" marR="0" rtl="0" algn="ctr">
              <a:lnSpc>
                <a:spcPct val="9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216"/>
              <a:buFont typeface="Noto Sans Symbols"/>
              <a:buNone/>
            </a:pPr>
            <a:r>
              <a:t/>
            </a:r>
            <a:endParaRPr b="0" i="0" sz="1600" u="none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6985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216"/>
              <a:buFont typeface="Noto Sans Symbols"/>
              <a:buNone/>
            </a:pPr>
            <a:r>
              <a:t/>
            </a:r>
            <a:endParaRPr b="0" i="0" sz="1600" u="none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195834" lvl="0" marL="342900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216"/>
              <a:buFont typeface="Noto Sans Symbols"/>
              <a:buNone/>
            </a:pPr>
            <a:r>
              <a:t/>
            </a:r>
            <a:endParaRPr b="0" i="0" sz="1600" u="none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descr="Schermafbeelding 2019-11-15 om 16.10.25.png" id="440" name="Google Shape;440;p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255837" y="2420937"/>
            <a:ext cx="4692650" cy="2932112"/>
          </a:xfrm>
          <a:prstGeom prst="rect">
            <a:avLst/>
          </a:prstGeom>
          <a:noFill/>
          <a:ln>
            <a:noFill/>
          </a:ln>
        </p:spPr>
      </p:pic>
      <p:pic>
        <p:nvPicPr>
          <p:cNvPr id="441" name="Google Shape;441;p2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724525" y="39687"/>
            <a:ext cx="1185862" cy="438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45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6" name="Google Shape;446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9750" y="1304925"/>
            <a:ext cx="8064500" cy="4248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7" name="Google Shape;447;p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724525" y="39687"/>
            <a:ext cx="1185862" cy="438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5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p23"/>
          <p:cNvSpPr txBox="1"/>
          <p:nvPr>
            <p:ph type="title"/>
          </p:nvPr>
        </p:nvSpPr>
        <p:spPr>
          <a:xfrm>
            <a:off x="1042987" y="836612"/>
            <a:ext cx="7024687" cy="566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Century Gothic"/>
              <a:buNone/>
            </a:pPr>
            <a:r>
              <a:rPr b="0" i="0" lang="en-US" sz="2800" u="none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 juiste diagnose</a:t>
            </a:r>
            <a:endParaRPr/>
          </a:p>
        </p:txBody>
      </p:sp>
      <p:sp>
        <p:nvSpPr>
          <p:cNvPr id="453" name="Google Shape;453;p23"/>
          <p:cNvSpPr txBox="1"/>
          <p:nvPr>
            <p:ph idx="1" type="body"/>
          </p:nvPr>
        </p:nvSpPr>
        <p:spPr>
          <a:xfrm>
            <a:off x="1042987" y="1628775"/>
            <a:ext cx="7200900" cy="4537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698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68"/>
              <a:buFont typeface="Noto Sans Symbols"/>
              <a:buNone/>
            </a:pPr>
            <a:r>
              <a:rPr b="0" i="0" lang="en-US" sz="1800" u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Waar heb ik mee te maken?</a:t>
            </a:r>
            <a:endParaRPr b="0" i="0" sz="2400" u="none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77216" lvl="0" marL="6985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216"/>
              <a:buFont typeface="Noto Sans Symbols"/>
              <a:buChar char="🞇"/>
            </a:pPr>
            <a:r>
              <a:rPr b="0" i="0" lang="en-US" sz="1600" u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Een echte onderpresteerder</a:t>
            </a:r>
            <a:endParaRPr/>
          </a:p>
          <a:p>
            <a:pPr indent="-77216" lvl="0" marL="6985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216"/>
              <a:buFont typeface="Noto Sans Symbols"/>
              <a:buChar char="🞇"/>
            </a:pPr>
            <a:r>
              <a:rPr b="0" i="0" lang="en-US" sz="1600" u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of een look-a-like?</a:t>
            </a:r>
            <a:endParaRPr/>
          </a:p>
          <a:p>
            <a:pPr indent="0" lvl="0" marL="6985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216"/>
              <a:buFont typeface="Noto Sans Symbols"/>
              <a:buNone/>
            </a:pPr>
            <a:r>
              <a:t/>
            </a:r>
            <a:endParaRPr b="0" i="0" sz="1600" u="none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195834" lvl="0" marL="342900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216"/>
              <a:buFont typeface="Noto Sans Symbols"/>
              <a:buNone/>
            </a:pPr>
            <a:r>
              <a:t/>
            </a:r>
            <a:endParaRPr b="0" i="0" sz="1600" u="none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54" name="Google Shape;454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24525" y="39687"/>
            <a:ext cx="1185862" cy="438150"/>
          </a:xfrm>
          <a:prstGeom prst="rect">
            <a:avLst/>
          </a:prstGeom>
          <a:noFill/>
          <a:ln>
            <a:noFill/>
          </a:ln>
        </p:spPr>
      </p:pic>
      <p:sp>
        <p:nvSpPr>
          <p:cNvPr id="455" name="Google Shape;455;p23"/>
          <p:cNvSpPr/>
          <p:nvPr/>
        </p:nvSpPr>
        <p:spPr>
          <a:xfrm>
            <a:off x="1403350" y="2733675"/>
            <a:ext cx="215900" cy="720725"/>
          </a:xfrm>
          <a:prstGeom prst="downArrow">
            <a:avLst>
              <a:gd fmla="val 18365" name="adj1"/>
              <a:gd fmla="val 50000" name="adj2"/>
            </a:avLst>
          </a:prstGeom>
          <a:solidFill>
            <a:schemeClr val="accent1"/>
          </a:solidFill>
          <a:ln cap="flat" cmpd="sng" w="15875">
            <a:solidFill>
              <a:srgbClr val="6B91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6" name="Google Shape;456;p23"/>
          <p:cNvSpPr/>
          <p:nvPr/>
        </p:nvSpPr>
        <p:spPr>
          <a:xfrm>
            <a:off x="3914775" y="2732087"/>
            <a:ext cx="215900" cy="719137"/>
          </a:xfrm>
          <a:prstGeom prst="downArrow">
            <a:avLst>
              <a:gd fmla="val 18358" name="adj1"/>
              <a:gd fmla="val 50000" name="adj2"/>
            </a:avLst>
          </a:prstGeom>
          <a:solidFill>
            <a:schemeClr val="accent1"/>
          </a:solidFill>
          <a:ln cap="flat" cmpd="sng" w="15875">
            <a:solidFill>
              <a:srgbClr val="6B91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7" name="Google Shape;457;p23"/>
          <p:cNvSpPr/>
          <p:nvPr/>
        </p:nvSpPr>
        <p:spPr>
          <a:xfrm>
            <a:off x="5986462" y="2732087"/>
            <a:ext cx="215900" cy="719137"/>
          </a:xfrm>
          <a:prstGeom prst="downArrow">
            <a:avLst>
              <a:gd fmla="val 18358" name="adj1"/>
              <a:gd fmla="val 50000" name="adj2"/>
            </a:avLst>
          </a:prstGeom>
          <a:solidFill>
            <a:schemeClr val="accent1"/>
          </a:solidFill>
          <a:ln cap="flat" cmpd="sng" w="15875">
            <a:solidFill>
              <a:srgbClr val="6B91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8" name="Google Shape;458;p23"/>
          <p:cNvSpPr txBox="1"/>
          <p:nvPr/>
        </p:nvSpPr>
        <p:spPr>
          <a:xfrm>
            <a:off x="684212" y="3554412"/>
            <a:ext cx="2232025" cy="24923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entury Gothic"/>
              <a:buNone/>
            </a:pPr>
            <a:r>
              <a:rPr b="1" i="0" lang="en-US" sz="120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Executieve functies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 b="1" i="0" sz="1200" u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762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entury Gothic"/>
              <a:buChar char="-"/>
            </a:pPr>
            <a:r>
              <a:rPr b="0" i="0" lang="en-US" sz="120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Flexibiliteit</a:t>
            </a:r>
            <a:endParaRPr/>
          </a:p>
          <a:p>
            <a:pPr indent="-762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entury Gothic"/>
              <a:buChar char="-"/>
            </a:pPr>
            <a:r>
              <a:rPr b="0" i="0" lang="en-US" sz="120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Plannen/organiseren</a:t>
            </a:r>
            <a:endParaRPr/>
          </a:p>
          <a:p>
            <a:pPr indent="-762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entury Gothic"/>
              <a:buChar char="-"/>
            </a:pPr>
            <a:r>
              <a:rPr b="0" i="0" lang="en-US" sz="120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Taakinitiatie</a:t>
            </a:r>
            <a:endParaRPr/>
          </a:p>
          <a:p>
            <a:pPr indent="-762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entury Gothic"/>
              <a:buChar char="-"/>
            </a:pPr>
            <a:r>
              <a:rPr b="0" i="0" lang="en-US" sz="120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Doelgericht doorzettingsvermogen</a:t>
            </a:r>
            <a:endParaRPr/>
          </a:p>
          <a:p>
            <a:pPr indent="-762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entury Gothic"/>
              <a:buChar char="-"/>
            </a:pPr>
            <a:r>
              <a:rPr b="0" i="0" lang="en-US" sz="120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Volgehouden aandacht</a:t>
            </a:r>
            <a:endParaRPr/>
          </a:p>
          <a:p>
            <a:pPr indent="-762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entury Gothic"/>
              <a:buChar char="-"/>
            </a:pPr>
            <a:r>
              <a:rPr b="0" i="0" lang="en-US" sz="120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Metacognitie</a:t>
            </a:r>
            <a:endParaRPr/>
          </a:p>
          <a:p>
            <a:pPr indent="-762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entury Gothic"/>
              <a:buChar char="-"/>
            </a:pPr>
            <a:r>
              <a:rPr b="0" i="0" lang="en-US" sz="120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Reactie-inhibitie</a:t>
            </a:r>
            <a:endParaRPr/>
          </a:p>
          <a:p>
            <a:pPr indent="-762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entury Gothic"/>
              <a:buChar char="-"/>
            </a:pPr>
            <a:r>
              <a:rPr b="0" i="0" lang="en-US" sz="120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Emotieregulatie</a:t>
            </a:r>
            <a:endParaRPr/>
          </a:p>
          <a:p>
            <a:pPr indent="-762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entury Gothic"/>
              <a:buChar char="-"/>
            </a:pPr>
            <a:r>
              <a:rPr b="0" i="0" lang="en-US" sz="120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Werkgeheugen</a:t>
            </a:r>
            <a:endParaRPr/>
          </a:p>
          <a:p>
            <a:pPr indent="-762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entury Gothic"/>
              <a:buChar char="-"/>
            </a:pPr>
            <a:r>
              <a:rPr b="0" i="0" lang="en-US" sz="120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Timemanagement</a:t>
            </a:r>
            <a:endParaRPr/>
          </a:p>
        </p:txBody>
      </p:sp>
      <p:sp>
        <p:nvSpPr>
          <p:cNvPr id="459" name="Google Shape;459;p23"/>
          <p:cNvSpPr txBox="1"/>
          <p:nvPr/>
        </p:nvSpPr>
        <p:spPr>
          <a:xfrm>
            <a:off x="3014662" y="3567112"/>
            <a:ext cx="2232025" cy="831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entury Gothic"/>
              <a:buNone/>
            </a:pPr>
            <a:r>
              <a:rPr b="1" i="0" lang="en-US" sz="120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Niveau	     Hiaten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 b="0" i="0" sz="1200" u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entury Gothic"/>
              <a:buNone/>
            </a:pPr>
            <a:r>
              <a:rPr b="0" i="0" lang="en-US" sz="120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 hoog             Missende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entury Gothic"/>
              <a:buNone/>
            </a:pPr>
            <a:r>
              <a:rPr b="0" i="0" lang="en-US" sz="120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niveau.	      concepten</a:t>
            </a:r>
            <a:endParaRPr/>
          </a:p>
        </p:txBody>
      </p:sp>
      <p:sp>
        <p:nvSpPr>
          <p:cNvPr id="460" name="Google Shape;460;p23"/>
          <p:cNvSpPr txBox="1"/>
          <p:nvPr/>
        </p:nvSpPr>
        <p:spPr>
          <a:xfrm>
            <a:off x="5564187" y="3563937"/>
            <a:ext cx="2427287" cy="15700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entury Gothic"/>
              <a:buNone/>
            </a:pPr>
            <a:r>
              <a:rPr b="1" i="0" lang="en-US" sz="120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Leren leren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 b="1" i="0" sz="1200" u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entury Gothic"/>
              <a:buNone/>
            </a:pPr>
            <a:r>
              <a:rPr b="0" i="0" lang="en-US" sz="120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Missende leervaardigheden, zoals woordjes leren, tekstverwerking, samenvatten, onderscheiden van hoofd-en bijzaken, maken van aantekeningen.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64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p24"/>
          <p:cNvSpPr txBox="1"/>
          <p:nvPr>
            <p:ph type="title"/>
          </p:nvPr>
        </p:nvSpPr>
        <p:spPr>
          <a:xfrm>
            <a:off x="1042987" y="836612"/>
            <a:ext cx="7024687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000"/>
              <a:buFont typeface="Century Gothic"/>
              <a:buNone/>
            </a:pPr>
            <a:r>
              <a:rPr b="0" i="0" lang="en-US" sz="4000" u="none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Het puber(ende) brein</a:t>
            </a:r>
            <a:endParaRPr/>
          </a:p>
        </p:txBody>
      </p:sp>
      <p:pic>
        <p:nvPicPr>
          <p:cNvPr descr="puberbrein.png" id="466" name="Google Shape;466;p24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17645" l="0" r="0" t="17645"/>
          <a:stretch/>
        </p:blipFill>
        <p:spPr>
          <a:xfrm>
            <a:off x="1042987" y="2324100"/>
            <a:ext cx="6777037" cy="3508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3_Austin">
  <a:themeElements>
    <a:clrScheme name="Austin">
      <a:dk1>
        <a:srgbClr val="000000"/>
      </a:dk1>
      <a:lt1>
        <a:srgbClr val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Austin">
  <a:themeElements>
    <a:clrScheme name="Austin">
      <a:dk1>
        <a:srgbClr val="000000"/>
      </a:dk1>
      <a:lt1>
        <a:srgbClr val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1_Austin">
  <a:themeElements>
    <a:clrScheme name="Austin">
      <a:dk1>
        <a:srgbClr val="000000"/>
      </a:dk1>
      <a:lt1>
        <a:srgbClr val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2_Austin">
  <a:themeElements>
    <a:clrScheme name="Austin">
      <a:dk1>
        <a:srgbClr val="000000"/>
      </a:dk1>
      <a:lt1>
        <a:srgbClr val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