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ink/ink5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6.xml" ContentType="application/inkml+xml"/>
  <Override PartName="/ppt/notesSlides/notesSlide9.xml" ContentType="application/vnd.openxmlformats-officedocument.presentationml.notesSlide+xml"/>
  <Override PartName="/ppt/ink/ink7.xml" ContentType="application/inkml+xml"/>
  <Override PartName="/ppt/notesSlides/notesSlide10.xml" ContentType="application/vnd.openxmlformats-officedocument.presentationml.notesSlide+xml"/>
  <Override PartName="/ppt/ink/ink8.xml" ContentType="application/inkml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0.xml" ContentType="application/inkml+xml"/>
  <Override PartName="/ppt/notesSlides/notesSlide19.xml" ContentType="application/vnd.openxmlformats-officedocument.presentationml.notesSlide+xml"/>
  <Override PartName="/ppt/ink/ink11.xml" ContentType="application/inkml+xml"/>
  <Override PartName="/ppt/notesSlides/notesSlide20.xml" ContentType="application/vnd.openxmlformats-officedocument.presentationml.notesSlide+xml"/>
  <Override PartName="/ppt/ink/ink12.xml" ContentType="application/inkml+xml"/>
  <Override PartName="/ppt/notesSlides/notesSlide21.xml" ContentType="application/vnd.openxmlformats-officedocument.presentationml.notesSlide+xml"/>
  <Override PartName="/ppt/ink/ink13.xml" ContentType="application/inkml+xml"/>
  <Override PartName="/ppt/notesSlides/notesSlide22.xml" ContentType="application/vnd.openxmlformats-officedocument.presentationml.notesSlide+xml"/>
  <Override PartName="/ppt/ink/ink14.xml" ContentType="application/inkml+xml"/>
  <Override PartName="/ppt/notesSlides/notesSlide23.xml" ContentType="application/vnd.openxmlformats-officedocument.presentationml.notesSlide+xml"/>
  <Override PartName="/ppt/ink/ink15.xml" ContentType="application/inkml+xml"/>
  <Override PartName="/ppt/notesSlides/notesSlide24.xml" ContentType="application/vnd.openxmlformats-officedocument.presentationml.notesSlide+xml"/>
  <Override PartName="/ppt/ink/ink16.xml" ContentType="application/inkml+xml"/>
  <Override PartName="/ppt/notesSlides/notesSlide25.xml" ContentType="application/vnd.openxmlformats-officedocument.presentationml.notesSlide+xml"/>
  <Override PartName="/ppt/ink/ink17.xml" ContentType="application/inkml+xml"/>
  <Override PartName="/ppt/notesSlides/notesSlide26.xml" ContentType="application/vnd.openxmlformats-officedocument.presentationml.notesSlide+xml"/>
  <Override PartName="/ppt/ink/ink18.xml" ContentType="application/inkml+xml"/>
  <Override PartName="/ppt/notesSlides/notesSlide27.xml" ContentType="application/vnd.openxmlformats-officedocument.presentationml.notesSlide+xml"/>
  <Override PartName="/ppt/ink/ink19.xml" ContentType="application/inkml+xml"/>
  <Override PartName="/ppt/notesSlides/notesSlide28.xml" ContentType="application/vnd.openxmlformats-officedocument.presentationml.notesSlide+xml"/>
  <Override PartName="/ppt/ink/ink20.xml" ContentType="application/inkml+xml"/>
  <Override PartName="/ppt/notesSlides/notesSlide29.xml" ContentType="application/vnd.openxmlformats-officedocument.presentationml.notesSlide+xml"/>
  <Override PartName="/ppt/ink/ink2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44"/>
  </p:notesMasterIdLst>
  <p:sldIdLst>
    <p:sldId id="260" r:id="rId6"/>
    <p:sldId id="268" r:id="rId7"/>
    <p:sldId id="257" r:id="rId8"/>
    <p:sldId id="269" r:id="rId9"/>
    <p:sldId id="305" r:id="rId10"/>
    <p:sldId id="307" r:id="rId11"/>
    <p:sldId id="306" r:id="rId12"/>
    <p:sldId id="308" r:id="rId13"/>
    <p:sldId id="304" r:id="rId14"/>
    <p:sldId id="272" r:id="rId15"/>
    <p:sldId id="274" r:id="rId16"/>
    <p:sldId id="273" r:id="rId17"/>
    <p:sldId id="275" r:id="rId18"/>
    <p:sldId id="276" r:id="rId19"/>
    <p:sldId id="277" r:id="rId20"/>
    <p:sldId id="279" r:id="rId21"/>
    <p:sldId id="302" r:id="rId22"/>
    <p:sldId id="291" r:id="rId23"/>
    <p:sldId id="314" r:id="rId24"/>
    <p:sldId id="315" r:id="rId25"/>
    <p:sldId id="316" r:id="rId26"/>
    <p:sldId id="317" r:id="rId27"/>
    <p:sldId id="270" r:id="rId28"/>
    <p:sldId id="318" r:id="rId29"/>
    <p:sldId id="319" r:id="rId30"/>
    <p:sldId id="320" r:id="rId31"/>
    <p:sldId id="321" r:id="rId32"/>
    <p:sldId id="280" r:id="rId33"/>
    <p:sldId id="282" r:id="rId34"/>
    <p:sldId id="303" r:id="rId35"/>
    <p:sldId id="281" r:id="rId36"/>
    <p:sldId id="289" r:id="rId37"/>
    <p:sldId id="283" r:id="rId38"/>
    <p:sldId id="285" r:id="rId39"/>
    <p:sldId id="284" r:id="rId40"/>
    <p:sldId id="286" r:id="rId41"/>
    <p:sldId id="290" r:id="rId42"/>
    <p:sldId id="261" r:id="rId43"/>
  </p:sldIdLst>
  <p:sldSz cx="12192000" cy="6858000"/>
  <p:notesSz cx="6669088" cy="97536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E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76"/>
    <p:restoredTop sz="94676"/>
  </p:normalViewPr>
  <p:slideViewPr>
    <p:cSldViewPr snapToGrid="0" snapToObjects="1">
      <p:cViewPr varScale="1">
        <p:scale>
          <a:sx n="83" d="100"/>
          <a:sy n="83" d="100"/>
        </p:scale>
        <p:origin x="6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van Yperen" userId="fc47765a-e6d2-4fb2-b0d4-94ddaea93965" providerId="ADAL" clId="{772BA663-90E3-4D6E-A1F2-FBD576C27887}"/>
    <pc:docChg chg="delSld">
      <pc:chgData name="Laura van Yperen" userId="fc47765a-e6d2-4fb2-b0d4-94ddaea93965" providerId="ADAL" clId="{772BA663-90E3-4D6E-A1F2-FBD576C27887}" dt="2025-01-13T14:40:32.655" v="4" actId="47"/>
      <pc:docMkLst>
        <pc:docMk/>
      </pc:docMkLst>
      <pc:sldChg chg="del">
        <pc:chgData name="Laura van Yperen" userId="fc47765a-e6d2-4fb2-b0d4-94ddaea93965" providerId="ADAL" clId="{772BA663-90E3-4D6E-A1F2-FBD576C27887}" dt="2025-01-13T14:40:23.267" v="0" actId="47"/>
        <pc:sldMkLst>
          <pc:docMk/>
          <pc:sldMk cId="43372344" sldId="309"/>
        </pc:sldMkLst>
      </pc:sldChg>
      <pc:sldChg chg="del">
        <pc:chgData name="Laura van Yperen" userId="fc47765a-e6d2-4fb2-b0d4-94ddaea93965" providerId="ADAL" clId="{772BA663-90E3-4D6E-A1F2-FBD576C27887}" dt="2025-01-13T14:40:24.717" v="1" actId="47"/>
        <pc:sldMkLst>
          <pc:docMk/>
          <pc:sldMk cId="1359050813" sldId="310"/>
        </pc:sldMkLst>
      </pc:sldChg>
      <pc:sldChg chg="del">
        <pc:chgData name="Laura van Yperen" userId="fc47765a-e6d2-4fb2-b0d4-94ddaea93965" providerId="ADAL" clId="{772BA663-90E3-4D6E-A1F2-FBD576C27887}" dt="2025-01-13T14:40:25.942" v="2" actId="47"/>
        <pc:sldMkLst>
          <pc:docMk/>
          <pc:sldMk cId="2971695140" sldId="311"/>
        </pc:sldMkLst>
      </pc:sldChg>
      <pc:sldChg chg="del">
        <pc:chgData name="Laura van Yperen" userId="fc47765a-e6d2-4fb2-b0d4-94ddaea93965" providerId="ADAL" clId="{772BA663-90E3-4D6E-A1F2-FBD576C27887}" dt="2025-01-13T14:40:29.015" v="3" actId="47"/>
        <pc:sldMkLst>
          <pc:docMk/>
          <pc:sldMk cId="221140831" sldId="312"/>
        </pc:sldMkLst>
      </pc:sldChg>
      <pc:sldChg chg="del">
        <pc:chgData name="Laura van Yperen" userId="fc47765a-e6d2-4fb2-b0d4-94ddaea93965" providerId="ADAL" clId="{772BA663-90E3-4D6E-A1F2-FBD576C27887}" dt="2025-01-13T14:40:32.655" v="4" actId="47"/>
        <pc:sldMkLst>
          <pc:docMk/>
          <pc:sldMk cId="2994621651" sldId="313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2:19.97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265 83 24575,'19'2'0,"-2"0"0,1 1 0,34 10 0,10 2 0,-1-6 0,1-3 0,102-4 0,-175 0 0,1 0 0,-1 1 0,1 0 0,-12 6 0,-10 2 0,-1-1 0,-43 15 0,-1-4 0,-147 22 0,218-43 0,1 1 0,-1-1 0,0-1 0,1 1 0,-1-1 0,-8-2 0,13 3 0,0 0 0,0 0 0,0-1 0,1 1 0,-1-1 0,0 1 0,0-1 0,0 1 0,1-1 0,-1 1 0,0-1 0,1 0 0,-1 1 0,0-1 0,1 0 0,-1 0 0,1 1 0,-1-1 0,1 0 0,0 0 0,-1 0 0,1 0 0,0 0 0,-1 0 0,1 1 0,0-1 0,0 0 0,0 0 0,0 0 0,0 0 0,0 0 0,0 0 0,0 0 0,0 0 0,1 0 0,-1 0 0,0 0 0,0 1 0,1-1 0,-1 0 0,1 0 0,-1 0 0,1 0 0,-1 1 0,1-1 0,-1 0 0,2-1 0,6-9 0,1 1 0,-1 0 0,2 0 0,-1 0 0,2 1 0,-1 1 0,1 0 0,20-11 0,10-5 0,49-18 0,-60 30 0,1 1 0,1 1 0,-1 1 0,2 2 0,-1 2 0,1 0 0,-1 3 0,63 1 0,-93 2 0,0-1 0,1 0 0,-1 0 0,1 1 0,-1-1 0,0 1 0,0 0 0,1 0 0,-1 0 0,2 1 0,-3-2 0,-1 1 0,0-1 0,1 0 0,-1 1 0,1-1 0,-1 0 0,0 1 0,1-1 0,-1 1 0,0-1 0,0 1 0,1-1 0,-1 1 0,0-1 0,0 1 0,0-1 0,0 1 0,0-1 0,1 1 0,-1-1 0,0 1 0,0-1 0,0 1 0,0-1 0,-1 1 0,1-1 0,0 1 0,0 0 0,-2 2 0,0 0 0,0 0 0,0 0 0,0 0 0,0-1 0,-1 1 0,1-1 0,-1 1 0,0-1 0,1 0 0,-1 0 0,-4 2 0,-52 30 0,-1-2 0,-2-3 0,-72 24 0,29-19 0,-125 23 0,211-52 0,14-4 0,0 1 0,1-1 0,-1 0 0,0 0 0,0 0 0,0-1 0,0 0 0,0 0 0,0 0 0,0 0 0,-9-3 0,14 3 0,-1-1 0,1 1 0,0 0 0,-1-1 0,1 1 0,0 0 0,0-1 0,-1 1 0,1 0 0,0-1 0,0 1 0,0-1 0,0 1 0,0 0 0,0-1 0,-1 1 0,1-1 0,0 1 0,0-1 0,0 1 0,0 0 0,0-1 0,1 1 0,-1-1 0,0 1 0,0 0 0,0-1 0,0 1 0,0-1 0,0 1 0,1 0 0,-1-1 0,0 1 0,0 0 0,1-1 0,-1 1 0,0 0 0,1-1 0,-1 1 0,0 0 0,1 0 0,-1-1 0,0 1 0,1 0 0,0-1 0,18-13 0,14-5 0,68-28 0,-47 24 0,60-23 0,-103 41 0,-19 6 0,-20 9 0,3 2-1365,0-1-5461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15.37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1079 2 24575,'-100'-2'0,"-110"5"0,197-2 0,-1 1 0,1 1 0,0 0 0,0 1 0,0 1 0,1 0 0,0 0 0,0 1 0,-21 14 0,3-2 0,-1-3 0,-49 20 0,24-12 0,2-2 0,37-15 0,0 0 0,0 1 0,0 1 0,1 1 0,-21 15 0,33-21 0,0 1 0,-1-1 0,1 0 0,-1-1 0,0 1 0,1-1 0,-1 0 0,0 0 0,0-1 0,0 1 0,-1-1 0,1 0 0,0-1 0,0 1 0,-1-1 0,1 0 0,0 0 0,0-1 0,-9-1 0,5-1 0,1 0 0,0 0 0,0 0 0,1-1 0,-1 0 0,1-1 0,0 0 0,0 0 0,0 0 0,1-1 0,-8-8 0,13 12 0,-1 0 0,0 1 0,1-1 0,-1 1 0,0-1 0,0 1 0,0-1 0,0 1 0,0 0 0,-1 0 0,1 0 0,0 0 0,-3 0 0,4 1 0,1 0 0,-1 0 0,1 0 0,-1 0 0,1 0 0,-1 0 0,1 0 0,-1 0 0,1 0 0,0 1 0,-1-1 0,1 0 0,-1 0 0,1 1 0,-1-1 0,1 0 0,-1 0 0,1 1 0,0-1 0,-1 0 0,1 1 0,0-1 0,-1 1 0,-4 20 0,6-11 0,0 0 0,1 0 0,0 0 0,4 12 0,5 24 0,-5-17 0,1 0 0,1-1 0,2 0 0,17 34 0,-27-61 0,3 4 0,0 0 0,0 1 0,1-1 0,-1 0 0,1-1 0,0 1 0,1-1 0,-1 0 0,1 0 0,0 0 0,0 0 0,0-1 0,0 0 0,1 0 0,-1-1 0,1 1 0,0-1 0,0 0 0,0-1 0,0 1 0,7 0 0,16 1 0,0 0 0,0-2 0,36-3 0,-31 0 0,2 0 0,0-2 0,-1-2 0,1-1 0,-1-2 0,-1-1 0,0-2 0,56-27 0,-80 34 0,1 2 0,0-1 0,0 2 0,0-1 0,0 1 0,20 0 0,73 4 0,-42 1 0,-38-4 0,-10 1 0,-1 0 0,28 4 0,-37-4 0,0 1 0,0 0 0,0 1 0,0-1 0,0 1 0,-1 0 0,1-1 0,0 2 0,-1-1 0,0 0 0,1 1 0,-1-1 0,0 1 0,3 4 0,-5-6 0,31 42 0,-31-41 0,1 1 0,0 0 0,-1 0 0,1 0 0,-1 0 0,0 0 0,0 0 0,0 0 0,-1 0 0,1 1 0,-1-1 0,0 0 0,0 6 0,0-8 0,-1 1 0,1-1 0,-1 0 0,0 1 0,1-1 0,-1 0 0,0 1 0,0-1 0,0 0 0,0 0 0,0 0 0,0 0 0,-1 0 0,1 0 0,0 0 0,0 0 0,-1-1 0,1 1 0,-1 0 0,1-1 0,0 1 0,-1-1 0,1 1 0,-3-1 0,-41 6 0,40-6 0,-37 2 0,0-1 0,-60-8 0,99 7 0,0-1 0,0 1 0,0-1 0,0 0 0,0 0 0,1 0 0,-1-1 0,0 1 0,1-1 0,-1 0 0,1 1 0,0-1 0,-1 0 0,1 0 0,0 0 0,-3-5 0,2 2 0,0 1 0,1-1 0,0 0 0,0 0 0,0 0 0,0 0 0,1 0 0,-2-10 0,2-3 0,1-1 0,0 1 0,1-1 0,5-25 0,-3 20 0,2-1 0,0 1 0,2 0 0,0 0 0,2 1 0,18-36 0,-11 41 0,-16 18 0,0 0 0,1 0 0,-1 0 0,1 0 0,-1-1 0,1 1 0,-1 0 0,0 0 0,1 0 0,-1 0 0,1 0 0,-1 0 0,1 0 0,-1 0 0,0 0 0,1 1 0,-1-1 0,1 0 0,-1 0 0,0 0 0,1 0 0,-1 1 0,1-1 0,-1 0 0,0 0 0,1 1 0,0-1 0,1 4 0,1 0 0,-1-1 0,0 1 0,0 0 0,0 0 0,-1 1 0,2 3 0,12 25 0,-12-30 0,1 1 0,-1-1 0,1 0 0,0 0 0,1-1 0,-1 1 0,0-1 0,1 0 0,-1 0 0,1 0 0,-1-1 0,10 3 0,63 5 0,-64-8 0,206 0 0,-217-1 0,-1 0 0,1 0 0,0 0 0,0 0 0,-1 0 0,1 0 0,0 1 0,-1-1 0,1 1 0,0 0 0,-1-1 0,1 1 0,-1 0 0,3 1 0,-4-1 0,1-1 0,-1 1 0,0-1 0,0 1 0,0-1 0,0 1 0,0-1 0,0 1 0,0-1 0,0 1 0,0-1 0,0 1 0,0-1 0,0 1 0,0-1 0,0 1 0,0-1 0,0 1 0,-1-1 0,1 1 0,0-1 0,0 1 0,-1-1 0,1 0 0,0 1 0,-1-1 0,1 1 0,0-1 0,-1 0 0,1 1 0,-1-1 0,-7 8 0,-1-2 0,0 1 0,-15 7 0,6-3 0,-67 45 0,50-34 0,1 0 0,-36 33 0,60-46 0,-1 0 0,0-1 0,-1 0 0,1-1 0,-1 0 0,-1-1 0,1 0 0,-1-1 0,0-1 0,-1 0 0,1 0 0,-1-2 0,1 0 0,-15 1 0,3-1 0,-37 8 0,38-5 0,-44 3 0,-318-9 0,372 2-103,-1 1 0,1 1 0,0 0 0,0 1 0,0 1 0,0 0 0,1 0 0,0 2 0,0-1 0,-14 11 0,22-14-129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23.16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1128 0 24575,'-33'12'0,"12"-3"0,4-3 0,1 1 0,-1 1 0,-23 16 0,-14 6 0,-105 56 0,113-60 0,30-17 0,0 0 0,-1-1 0,-1 0 0,-25 7 0,-25 5 0,46-12 0,-1-1 0,0-2 0,0 0 0,-25 2 0,18-4 0,0 2 0,0 1 0,-31 10 0,-18 5 0,43-13 0,27-5 0,-1 0 0,0-1 0,0 0 0,0-1 0,-1 0 0,1-1 0,0 0 0,-17-2 0,25 1 0,1 1 0,0 0 0,0 0 0,0 0 0,0 0 0,-1 0 0,1 0 0,0 0 0,0 0 0,0 0 0,0 1 0,-1-1 0,1 0 0,0 1 0,0-1 0,0 1 0,0-1 0,0 1 0,0 0 0,0-1 0,0 1 0,0 0 0,1 0 0,-1 0 0,0 0 0,0-1 0,1 1 0,-1 0 0,0 0 0,1 0 0,-1 0 0,1 1 0,-1-1 0,1 0 0,0 0 0,-1 0 0,1 0 0,0 0 0,0 1 0,0-1 0,0 0 0,0 0 0,0 0 0,0 3 0,1 8 0,0 1 0,1-1 0,4 20 0,-1-11 0,0 19 0,0-2 0,15 59 0,-19-94 0,0 0 0,0 0 0,1-1 0,-1 1 0,1-1 0,0 1 0,-1-1 0,1 0 0,0 1 0,0-1 0,1 0 0,-1 0 0,0-1 0,1 1 0,-1 0 0,1-1 0,-1 1 0,1-1 0,0 0 0,-1 0 0,1 0 0,0 0 0,0-1 0,4 1 0,8 1 0,0 0 0,1-2 0,23-1 0,-16 0 0,-2-1 0,-1 0 0,1-1 0,0-1 0,35-13 0,76-37 0,-99 36 0,-27 13 0,1 1 0,0 1 0,0-1 0,0 1 0,0 0 0,12-3 0,123-28 0,-95 21 0,0 1 0,0 3 0,87-5 0,-97 13 0,0-1 0,52-10 0,-45 5 0,-1 3 0,1 1 0,-1 2 0,63 6 0,-102-4 0,-1-1 0,1 1 0,-1 0 0,1-1 0,-1 2 0,0-1 0,1 0 0,-1 1 0,0-1 0,0 1 0,0 0 0,0 0 0,-1 0 0,1 1 0,0-1 0,-1 0 0,5 6 0,-4-3 0,-1 0 0,1 0 0,-1 0 0,1 0 0,-1 0 0,-1 0 0,1 0 0,-1 1 0,0-1 0,0 10 0,0-6 0,-1-1 0,0 1 0,-1-1 0,0 1 0,0-1 0,-1 1 0,0-1 0,0 0 0,-1 0 0,0 0 0,0 0 0,-1 0 0,0-1 0,-9 13 0,2-9 0,0 0 0,-1 0 0,-1-1 0,1 0 0,-1-1 0,-1-1 0,0 0 0,0-1 0,-1 0 0,1-1 0,-1-1 0,-23 5 0,-7 3 0,25-6 0,-1-2 0,1 0 0,-1-1 0,-34 2 0,-587-8 0,617 4 0,1 1 0,-1 1 0,0 2 0,-44 15 0,15 2-1365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35.6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1185 1 24575,'-10'1'0,"1"1"0,0 0 0,0 1 0,0 0 0,-12 6 0,10-4 0,-71 35 0,62-28 0,0-1 0,-1-2 0,-42 14 0,-17 1 0,56-16 0,-1 0 0,0-2 0,-1-1 0,-49 4 0,52-8 0,-1 0 0,1 1 0,0 1 0,0 1 0,0 1 0,-35 13 0,13-5 0,36-12 0,0 1 0,1 0 0,-1 1 0,1 0 0,0 1 0,-12 6 0,3 1 0,-1 0 0,1-1 0,-2-2 0,0 1 0,0-2 0,0-1 0,-1 0 0,0-1 0,0-1 0,0-1 0,-24 0 0,40-3 0,-1 0 0,1 0 0,0 0 0,0 1 0,0 0 0,0 0 0,0 0 0,0 0 0,0 0 0,0 1 0,0 0 0,-6 4 0,8-4 0,0 0 0,0 0 0,0 0 0,1 0 0,-1 0 0,1 1 0,-1-1 0,1 1 0,0-1 0,0 1 0,0-1 0,0 1 0,0 0 0,1 0 0,-1-1 0,1 1 0,0 0 0,0 0 0,0 0 0,0 3 0,1 3 0,0 1 0,0-1 0,1 0 0,0 0 0,0 0 0,1 0 0,1-1 0,-1 1 0,1-1 0,0 0 0,1 0 0,8 10 0,-9-12 0,1-1 0,0 0 0,0 0 0,0 0 0,1-1 0,-1 0 0,1 0 0,0 0 0,0-1 0,1 0 0,-1 0 0,1 0 0,-1-1 0,1 0 0,0 0 0,12 1 0,-1-3 0,-1-1 0,1 0 0,0-1 0,0-1 0,19-6 0,30-4 0,-30 6 0,0-1 0,-1-2 0,49-20 0,-3-10 0,-68 31 0,1 1 0,0 0 0,1 1 0,0 1 0,0 1 0,0 0 0,0 1 0,33-4 0,183 10 0,-224-2 0,1 2 0,0-1 0,-1 1 0,1 1 0,-1-1 0,0 1 0,0 1 0,0-1 0,0 2 0,-1-1 0,0 1 0,0 0 0,8 7 0,13 13 0,43 47 0,-58-57 0,-7-9 0,19 25 0,-25-30 0,1-1 0,-1 1 0,1 0 0,-1-1 0,0 1 0,0 0 0,1-1 0,-1 1 0,0 0 0,0 0 0,0-1 0,0 1 0,0 0 0,0 0 0,0-1 0,0 1 0,0 0 0,0 0 0,0-1 0,-1 1 0,1 0 0,0-1 0,0 1 0,-1 0 0,1-1 0,0 1 0,-1 0 0,1-1 0,-1 1 0,1-1 0,-1 1 0,1-1 0,-1 1 0,1-1 0,-1 1 0,0-1 0,1 1 0,-1-1 0,0 0 0,1 1 0,-1-1 0,0 0 0,1 0 0,-1 1 0,-1-1 0,-35 10 0,-2-1 0,-72 8 0,41-8 0,7-2 0,-1-2 0,0-3 0,-75-8 0,60-6 0,52 7 0,-46-3 0,40 7 0,-1-2 0,0 2 0,0 2 0,0 1 0,0 2 0,-45 10 0,74-11 0,-1 0 0,1 0 0,0 0 0,0 0 0,0 1 0,0 0 0,1 0 0,-1 0 0,1 1 0,0-1 0,1 1 0,-1 0 0,1 0 0,0 0 0,0 1 0,0-1 0,1 1 0,0-1 0,-2 8 0,4-12 0,0 0 0,0-1 0,0 1 0,0 0 0,0 0 0,0 0 0,1-1 0,-1 1 0,0 0 0,0 0 0,1 0 0,-1-1 0,0 1 0,1 0 0,-1-1 0,1 1 0,-1 0 0,1-1 0,-1 1 0,1-1 0,-1 1 0,1-1 0,0 1 0,-1-1 0,1 1 0,0-1 0,-1 1 0,1-1 0,0 0 0,0 1 0,-1-1 0,1 0 0,0 0 0,0 0 0,0 0 0,-1 0 0,1 1 0,0-1 0,0-1 0,0 1 0,-1 0 0,1 0 0,0 0 0,0 0 0,0-1 0,39-6 0,-20-1 0,34-16 0,-42 17 0,-1 2 0,1-1 0,1 1 0,-1 1 0,1 0 0,-1 1 0,25-3 0,-10 5 0,0 1 0,-1 1 0,46 7 0,-59-5 0,0 0 0,0 1 0,-1 1 0,1 0 0,-1 0 0,0 1 0,-1 1 0,0 0 0,16 13 0,-1-3 0,-26-17 0,1 1 0,0 0 0,-1-1 0,1 1 0,0-1 0,0 0 0,-1 1 0,1-1 0,0 0 0,0 1 0,0-1 0,-1 0 0,1 0 0,0 1 0,0-1 0,0 0 0,0 0 0,-1 0 0,1 0 0,0 0 0,0-1 0,0 1 0,0 0 0,-1 0 0,1 0 0,0-1 0,0 1 0,0 0 0,-1-1 0,3 0 0,-4 0 0,1 0 0,0 0 0,0 0 0,0 0 0,-1 0 0,1 0 0,0 0 0,-1 0 0,1 1 0,-1-1 0,1 0 0,-1 0 0,0 0 0,1 1 0,-1-1 0,0 0 0,1 1 0,-1-1 0,0 0 0,0 1 0,0-1 0,0 1 0,1 0 0,-1-1 0,0 1 0,0-1 0,0 1 0,0 0 0,-1 0 0,-31-12 0,-4 6 0,0 2 0,1 1 0,-1 2 0,-45 5 0,-5-2 0,29-3 0,-63 3 0,119-2 0,-1 0 0,0 1 0,0-1 0,0 1 0,0 0 0,0 0 0,1 0 0,-1 0 0,0 0 0,1 0 0,-1 1 0,1-1 0,-1 1 0,1 0 0,0 0 0,0 0 0,0 0 0,0 0 0,-4 5 0,3 0 0,-1 0 0,1 0 0,1 0 0,-1 1 0,-2 12 0,-4 14 0,3-22-1365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35.61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1185 1 24575,'-10'1'0,"1"1"0,0 0 0,0 1 0,0 0 0,-12 6 0,10-4 0,-71 35 0,62-28 0,0-1 0,-1-2 0,-42 14 0,-17 1 0,56-16 0,-1 0 0,0-2 0,-1-1 0,-49 4 0,52-8 0,-1 0 0,1 1 0,0 1 0,0 1 0,0 1 0,-35 13 0,13-5 0,36-12 0,0 1 0,1 0 0,-1 1 0,1 0 0,0 1 0,-12 6 0,3 1 0,-1 0 0,1-1 0,-2-2 0,0 1 0,0-2 0,0-1 0,-1 0 0,0-1 0,0-1 0,0-1 0,-24 0 0,40-3 0,-1 0 0,1 0 0,0 0 0,0 1 0,0 0 0,0 0 0,0 0 0,0 0 0,0 0 0,0 1 0,0 0 0,-6 4 0,8-4 0,0 0 0,0 0 0,0 0 0,1 0 0,-1 0 0,1 1 0,-1-1 0,1 1 0,0-1 0,0 1 0,0-1 0,0 1 0,0 0 0,1 0 0,-1-1 0,1 1 0,0 0 0,0 0 0,0 0 0,0 3 0,1 3 0,0 1 0,0-1 0,1 0 0,0 0 0,0 0 0,1 0 0,1-1 0,-1 1 0,1-1 0,0 0 0,1 0 0,8 10 0,-9-12 0,1-1 0,0 0 0,0 0 0,0 0 0,1-1 0,-1 0 0,1 0 0,0 0 0,0-1 0,1 0 0,-1 0 0,1 0 0,-1-1 0,1 0 0,0 0 0,12 1 0,-1-3 0,-1-1 0,1 0 0,0-1 0,0-1 0,19-6 0,30-4 0,-30 6 0,0-1 0,-1-2 0,49-20 0,-3-10 0,-68 31 0,1 1 0,0 0 0,1 1 0,0 1 0,0 1 0,0 0 0,0 1 0,33-4 0,183 10 0,-224-2 0,1 2 0,0-1 0,-1 1 0,1 1 0,-1-1 0,0 1 0,0 1 0,0-1 0,0 2 0,-1-1 0,0 1 0,0 0 0,8 7 0,13 13 0,43 47 0,-58-57 0,-7-9 0,19 25 0,-25-30 0,1-1 0,-1 1 0,1 0 0,-1-1 0,0 1 0,0 0 0,1-1 0,-1 1 0,0 0 0,0 0 0,0-1 0,0 1 0,0 0 0,0 0 0,0-1 0,0 1 0,0 0 0,0 0 0,0-1 0,-1 1 0,1 0 0,0-1 0,0 1 0,-1 0 0,1-1 0,0 1 0,-1 0 0,1-1 0,-1 1 0,1-1 0,-1 1 0,1-1 0,-1 1 0,1-1 0,-1 1 0,0-1 0,1 1 0,-1-1 0,0 0 0,1 1 0,-1-1 0,0 0 0,1 0 0,-1 1 0,-1-1 0,-35 10 0,-2-1 0,-72 8 0,41-8 0,7-2 0,-1-2 0,0-3 0,-75-8 0,60-6 0,52 7 0,-46-3 0,40 7 0,-1-2 0,0 2 0,0 2 0,0 1 0,0 2 0,-45 10 0,74-11 0,-1 0 0,1 0 0,0 0 0,0 0 0,0 1 0,0 0 0,1 0 0,-1 0 0,1 1 0,0-1 0,1 1 0,-1 0 0,1 0 0,0 0 0,0 1 0,0-1 0,1 1 0,0-1 0,-2 8 0,4-12 0,0 0 0,0-1 0,0 1 0,0 0 0,0 0 0,0 0 0,1-1 0,-1 1 0,0 0 0,0 0 0,1 0 0,-1-1 0,0 1 0,1 0 0,-1-1 0,1 1 0,-1 0 0,1-1 0,-1 1 0,1-1 0,-1 1 0,1-1 0,0 1 0,-1-1 0,1 1 0,0-1 0,-1 1 0,1-1 0,0 0 0,0 1 0,-1-1 0,1 0 0,0 0 0,0 0 0,0 0 0,-1 0 0,1 1 0,0-1 0,0-1 0,0 1 0,-1 0 0,1 0 0,0 0 0,0 0 0,0-1 0,39-6 0,-20-1 0,34-16 0,-42 17 0,-1 2 0,1-1 0,1 1 0,-1 1 0,1 0 0,-1 1 0,25-3 0,-10 5 0,0 1 0,-1 1 0,46 7 0,-59-5 0,0 0 0,0 1 0,-1 1 0,1 0 0,-1 0 0,0 1 0,-1 1 0,0 0 0,16 13 0,-1-3 0,-26-17 0,1 1 0,0 0 0,-1-1 0,1 1 0,0-1 0,0 0 0,-1 1 0,1-1 0,0 0 0,0 1 0,0-1 0,-1 0 0,1 0 0,0 1 0,0-1 0,0 0 0,0 0 0,-1 0 0,1 0 0,0 0 0,0-1 0,0 1 0,0 0 0,-1 0 0,1 0 0,0-1 0,0 1 0,0 0 0,-1-1 0,3 0 0,-4 0 0,1 0 0,0 0 0,0 0 0,0 0 0,-1 0 0,1 0 0,0 0 0,-1 0 0,1 1 0,-1-1 0,1 0 0,-1 0 0,0 0 0,1 1 0,-1-1 0,0 0 0,1 1 0,-1-1 0,0 0 0,0 1 0,0-1 0,0 1 0,1 0 0,-1-1 0,0 1 0,0-1 0,0 1 0,0 0 0,-1 0 0,-31-12 0,-4 6 0,0 2 0,1 1 0,-1 2 0,-45 5 0,-5-2 0,29-3 0,-63 3 0,119-2 0,-1 0 0,0 1 0,0-1 0,0 1 0,0 0 0,0 0 0,1 0 0,-1 0 0,0 0 0,1 0 0,-1 1 0,1-1 0,-1 1 0,1 0 0,0 0 0,0 0 0,0 0 0,0 0 0,-4 5 0,3 0 0,-1 0 0,1 0 0,1 0 0,-1 1 0,-2 12 0,-4 14 0,3-22-1365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44.7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984 1 24575,'1'0'0,"1"0"0,-1 1 0,1-1 0,-1 1 0,1-1 0,-1 1 0,1 0 0,-1 0 0,0 0 0,1 0 0,-1 0 0,0 0 0,0 0 0,1 0 0,-1 0 0,0 1 0,0-1 0,-1 0 0,1 1 0,0-1 0,0 0 0,0 3 0,15 37 0,-14-33 0,20 53 0,23 77 0,-40-120 0,-1 0 0,-1 1 0,-1 0 0,0-1 0,-2 29 0,-1-45 0,1 1 0,-1-1 0,1 1 0,-1-1 0,0 1 0,0-1 0,0 1 0,0-1 0,-1 0 0,1 1 0,-1-1 0,1 0 0,-1 0 0,0 0 0,0 0 0,0 0 0,0-1 0,0 1 0,0-1 0,0 1 0,0-1 0,-1 0 0,1 1 0,-1-1 0,1-1 0,-1 1 0,1 0 0,-1 0 0,1-1 0,-5 1 0,-11 1 0,1-1 0,0 0 0,-30-4 0,21 2 0,-10 0 0,15 2 0,-38-5 0,52 2 0,1 1 0,-1 0 0,1-1 0,0 0 0,-1-1 0,1 0 0,0 0 0,0 0 0,-10-8 0,6 2 0,0-1 0,0 0 0,1-1 0,0 0 0,-8-15 0,-25-30 0,25 44 0,17 12 0,-1 0 0,1 0 0,-1 0 0,1 0 0,-1 0 0,1 0 0,-1 0 0,1 0 0,-1 0 0,0 0 0,1 0 0,-1 0 0,1 0 0,-1 0 0,1 1 0,-1-1 0,1 0 0,-1 0 0,1 1 0,-1-1 0,0 1 0,-1 2 0,-1 1 0,1-1 0,0 1 0,0-1 0,0 1 0,1 0 0,-2 5 0,2-6 0,-6 14 0,-1-1 0,-1 1 0,0-2 0,-1 1 0,0-1 0,-25 27 0,29-37 0,0 1 0,0-1 0,0 0 0,0-1 0,-1 1 0,0-1 0,0-1 0,-10 5 0,13-7 0,0 0 0,-1 0 0,1 0 0,-1 0 0,0-1 0,1 1 0,-1-1 0,1 0 0,-1-1 0,1 1 0,-1-1 0,1 0 0,-1 0 0,1 0 0,-6-3 0,6 2 0,0 0 0,1-1 0,0 1 0,-1-1 0,1 1 0,0-1 0,0 0 0,0 0 0,1 0 0,-1-1 0,1 1 0,-1-1 0,1 1 0,1-1 0,-1 0 0,0 1 0,1-1 0,0 0 0,-1 0 0,1-5 0,0 3 0,-1 1 0,0 0 0,0-1 0,0 1 0,-1 0 0,1 0 0,-1 0 0,0 1 0,-6-7 0,6 8 0,0 1 0,-1-1 0,1 1 0,-1 0 0,1 0 0,-1 0 0,0 1 0,0-1 0,0 1 0,0 0 0,0 0 0,0 0 0,-8 0 0,-61 3 0,46 0 0,-52 0 0,49-2 0,26 0 0,11 1 0,95 0 0,108-3 0,-206 1 0,0 0 0,-1 0 0,1 0 0,-1 0 0,1-1 0,-1 1 0,0-1 0,1 0 0,-1 0 0,0 0 0,0 0 0,0 0 0,-1-1 0,1 0 0,0 1 0,-1-1 0,0 0 0,0 0 0,1 0 0,-2-1 0,4-5 0,7-10 0,-2 10 0,-4 15 0,-5 21 0,-7-4 0,-1 0 0,-1 0 0,-1-1 0,-1 0 0,-13 21 0,-71 99 0,53-83 0,3-9 0,36-46 0,-1-1 0,0 0 0,0 1 0,0-2 0,-1 1 0,1 0 0,-1 0 0,1-1 0,-1 0 0,0 0 0,-6 2 0,10-4 0,1 0 0,-1 0 0,0 0 0,0 0 0,0 0 0,0 0 0,0 0 0,0-1 0,0 1 0,0 0 0,0 0 0,0 0 0,1 0 0,-1 0 0,0-1 0,0 1 0,0 0 0,0 0 0,0 0 0,0 0 0,0 0 0,0-1 0,0 1 0,0 0 0,0 0 0,0 0 0,0 0 0,-1 0 0,1-1 0,0 1 0,0 0 0,0 0 0,0 0 0,0 0 0,0 0 0,0 0 0,0-1 0,0 1 0,0 0 0,-1 0 0,1 0 0,0 0 0,0 0 0,0 0 0,0 0 0,0 0 0,0 0 0,-1-1 0,1 1 0,0 0 0,0 0 0,0 0 0,0 0 0,0 0 0,-1 0 0,1 0 0,12-10 0,-1 6 0,1 0 0,0 1 0,0 0 0,0 1 0,0 0 0,0 1 0,1 0 0,13 1 0,-9 0 0,0 0 0,0-2 0,27-5 0,-4-1 0,1 2 0,0 2 0,1 2 0,71 5 0,-21-1 0,16-4 0,117 4 0,-216 1 0,1-1 0,-1 1 0,0 0 0,0 1 0,-1 0 0,1 1 0,-1-1 0,12 10 0,18 9 0,-24-16 0,0 0 0,1-1 0,0-1 0,0 0 0,29 5 0,-107-12 0,-226 2 0,217 12 0,-9 1 0,30-7 0,-1 3 0,-92 29 0,135-36 0,-31 7-65,0-2 0,0-2 0,-1-2 0,-76-4-1,62 1-973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4:54.9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1182 1 24575,'0'37'0,"1"7"0,-9 79 0,5-108 0,0 0 0,-1 1 0,-1-1 0,0-1 0,-1 1 0,0-1 0,-2 0 0,-14 23 0,-41 55 0,-35 48 0,86-123 0,-1-1 0,-1 0 0,0-1 0,-1-1 0,0 0 0,-2-1 0,1-1 0,-1-1 0,-1 0 0,0-1 0,-1-1 0,-25 9 0,22-11 0,-15 5 0,-1-2 0,0-1 0,-1-2 0,-70 4 0,-250-13 0,353 3 0,0-1 0,0 0 0,0-1 0,1 1 0,-1-1 0,0 0 0,0-1 0,1 1 0,-1-1 0,1 0 0,-8-5 0,12 7 0,1 0 0,0 0 0,0-1 0,0 1 0,0 0 0,0 0 0,0-1 0,0 1 0,0 0 0,0 0 0,0 0 0,0-1 0,0 1 0,0 0 0,0 0 0,0-1 0,0 1 0,0 0 0,0 0 0,0-1 0,1 1 0,-1 0 0,0 0 0,0 0 0,0-1 0,0 1 0,0 0 0,1 0 0,-1 0 0,0 0 0,0-1 0,0 1 0,0 0 0,1 0 0,-1 0 0,0 0 0,0 0 0,1 0 0,-1 0 0,0 0 0,0-1 0,0 1 0,1 0 0,-1 0 0,0 0 0,0 0 0,1 0 0,-1 0 0,0 0 0,0 0 0,1 0 0,-1 1 0,0-1 0,0 0 0,1 0 0,15-3 0,77 4 0,-71 1 0,0-2 0,0 0 0,-1-1 0,30-6 0,-36 2 0,1-2 0,-1 0 0,0 0 0,0-1 0,-1-1 0,23-19 0,-11 9 0,-18 13 0,-1-1 0,1-1 0,10-13 0,-14 16 0,0-1 0,1 1 0,0 0 0,0 0 0,0 0 0,0 1 0,1 0 0,0 0 0,7-4 0,-12 8 0,-1 0 0,0-1 0,1 1 0,-1 0 0,0 0 0,1-1 0,-1 1 0,1 0 0,-1 0 0,0 0 0,1 0 0,-1 0 0,1 0 0,-1 0 0,1 0 0,-1 0 0,0 0 0,1 0 0,-1 0 0,1 0 0,-1 0 0,1 0 0,-1 0 0,0 0 0,1 0 0,-1 1 0,1-1 0,-1 0 0,0 0 0,1 0 0,-1 1 0,0-1 0,1 0 0,-1 1 0,0-1 0,1 0 0,-1 1 0,0-1 0,0 0 0,1 1 0,-1-1 0,0 0 0,0 1 0,0-1 0,1 1 0,-1-1 0,0 0 0,0 1 0,0-1 0,0 1 0,0-1 0,0 1 0,0-1 0,0 1 0,0-1 0,0 0 0,0 1 0,0-1 0,0 1 0,-1-1 0,1 0 0,0 1 0,-1 0 0,-12 28 0,-21 10 0,-66 58 0,33-35 0,-107 100 0,167-155 0,1 0 0,0 1 0,-9 13 0,14-18 0,-1 0 0,0 0 0,1 0 0,-1 0 0,1 0 0,0 0 0,0 1 0,0-1 0,1 0 0,-1 1 0,1-1 0,0 0 0,0 6 0,1-7 0,-1 0 0,1 0 0,0-1 0,1 1 0,-1-1 0,0 1 0,0-1 0,1 1 0,-1-1 0,1 0 0,-1 1 0,1-1 0,0 0 0,-1 0 0,1 0 0,0-1 0,0 1 0,0 0 0,0-1 0,-1 1 0,1-1 0,0 1 0,0-1 0,3 0 0,54 4 0,-50-4 0,2 0 0,1 1 0,0-2 0,-1 0 0,1 0 0,-1-1 0,0 0 0,1-1 0,-1 0 0,0-1 0,0 0 0,-1-1 0,1 0 0,-1-1 0,16-12 0,50-45 0,-38 30 0,66-44 0,-79 61 0,-5 2 0,1 2 0,0 0 0,43-16 0,-9 7 0,-40 14 0,0 1 0,0 1 0,1 0 0,-1 1 0,1 1 0,16-1 0,116-12 0,-99 10 0,0 1 0,0 3 0,93 6 0,-140-3 0,1-1 0,-1 1 0,1-1 0,-1 1 0,1 0 0,-1 0 0,1 0 0,-1 0 0,0 0 0,1 0 0,-1 1 0,0-1 0,0 1 0,0 0 0,0 0 0,0 0 0,-1-1 0,1 2 0,-1-1 0,1 0 0,-1 0 0,0 0 0,1 1 0,-1-1 0,0 0 0,-1 1 0,1-1 0,0 1 0,-1 0 0,1 3 0,1 9 0,-1 0 0,-1 1 0,0-1 0,-3 18 0,1-4 0,1-16 0,0 1 0,-1 0 0,0-1 0,-1 0 0,-1 1 0,-8 20 0,10-28 0,-1-1 0,0 1 0,0 0 0,-1-1 0,0 0 0,0 0 0,0 0 0,0 0 0,-1-1 0,0 1 0,0-1 0,0-1 0,0 1 0,-1-1 0,0 1 0,-8 2 0,2-2 0,-1 0 0,0-1 0,0-1 0,0 0 0,-19 0 0,-72-5 0,33-1 0,33 4 0,-100-4 0,117 2 0,0-2 0,0 0 0,1-1 0,-32-12 0,36 12 0,0 1 0,0 0 0,0 1 0,-1 1 0,1 0 0,-1 1 0,1 1 0,-1 1 0,1 0 0,-1 1 0,1 1 0,-1 1 0,-19 6 0,27-6 0,1 1 0,-1 0 0,0 0 0,1 0 0,0 1 0,0 1 0,1-1 0,0 1 0,0 0 0,1 1 0,-1 0 0,-9 16 0,12-17 0,-1-1 0,0 1 0,-1-1 0,1-1 0,-9 8 0,-21 22 0,29-28 0,1 0 0,-2 0 0,1-1 0,-8 7 0,12-12 0,0 1 0,0 0 0,-1-1 0,1 1 0,0-1 0,-1 0 0,1 1 0,-1-1 0,1 0 0,-1-1 0,1 1 0,-1 0 0,1-1 0,-1 1 0,0-1 0,0 0 0,-3 0 0,6 0 0,0 0 0,-1 0 0,1 0 0,0 0 0,-1 0 0,1 0 0,0 0 0,-1 0 0,1-1 0,0 1 0,0 0 0,-1 0 0,1 0 0,0 0 0,-1-1 0,1 1 0,0 0 0,0 0 0,0-1 0,-1 1 0,1 0 0,0 0 0,0-1 0,0 1 0,-1 0 0,1 0 0,0-1 0,0 1 0,0 0 0,0-1 0,0 1 0,0 0 0,0-1 0,0 1 0,0 0 0,0-1 0,0 1 0,0 0 0,0-1 0,0 1 0,0 0 0,0-1 0,12-14 0,20-9 0,-17 19 0,0 0 0,0 1 0,1 0 0,-1 1 0,1 1 0,0 1 0,21 0 0,-19 1 0,0-1 0,0-1 0,0-1 0,0 0 0,25-8 0,-9-1-195,0 1 0,1 2 0,0 2 0,1 1 0,0 2 0,52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5:03.84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1641 1 24575,'-35'0'0,"-47"6"0,69-4 0,0 0 0,1 1 0,0 1 0,0 0 0,0 1 0,0 0 0,-12 8 0,0 0 0,-38 14 0,36-16 0,-31 16 0,-10 15 0,1 3 0,-101 90 0,151-120 0,-1 0 0,-30 18 0,39-28 0,0-1 0,-1 0 0,1 0 0,-1-1 0,0 0 0,0-1 0,0 0 0,0 0 0,-10 0 0,-48 1 0,-95-8 0,148 3 0,0-1 0,1 0 0,-1-1 0,-21-10 0,22 9 0,0 0 0,0 1 0,0 0 0,-1 1 0,-13-1 0,-28 1 0,-94 7 0,138-3 0,0 0 0,0 1 0,0 1 0,0 0 0,-14 6 0,22-8 0,0 0 0,0 1 0,0 0 0,0-1 0,0 1 0,0 0 0,1 1 0,-1-1 0,1 0 0,-1 1 0,1-1 0,0 1 0,0 0 0,0 0 0,1 0 0,-1 0 0,1 0 0,-1 0 0,1 0 0,0 0 0,-1 5 0,-7 32 0,6-32 0,0 1 0,1-1 0,0 1 0,1 0 0,0 0 0,0 0 0,1 0 0,0 0 0,0 0 0,3 12 0,-2-19 0,0 1 0,0-1 0,0 0 0,1-1 0,-1 1 0,1 0 0,-1 0 0,1-1 0,0 1 0,0-1 0,-1 1 0,1-1 0,0 0 0,0 1 0,1-1 0,-1 0 0,0 0 0,0-1 0,0 1 0,1 0 0,-1-1 0,0 0 0,1 1 0,-1-1 0,0 0 0,1 0 0,-1 0 0,5-1 0,7-1 0,0 0 0,1-1 0,19-6 0,-25 6 0,9-3 0,1-1 0,24-14 0,-28 12 0,1 2 0,0 0 0,21-6 0,17-1 0,-3 0 0,0 2 0,0 2 0,1 2 0,70-1 0,-98 9 0,2 0 0,0 0 0,0 2 0,0 1 0,0 1 0,28 8 0,144 64 0,-191-73 0,-1 0 0,0 0 0,0 1 0,0-1 0,0 1 0,0 1 0,-1-1 0,1 1 0,-1 0 0,0 0 0,-1 0 0,1 1 0,-1 0 0,0-1 0,-1 2 0,1-1 0,-1 0 0,3 10 0,-4-10 0,0 0 0,0 0 0,-1 0 0,0 1 0,0-1 0,-1 0 0,1 1 0,-1-1 0,-1 0 0,1 1 0,-1-1 0,0 0 0,0 0 0,-1 0 0,0 0 0,0 0 0,0 0 0,-1 0 0,0 0 0,-6 8 0,6-11 0,0 0 0,0 0 0,0-1 0,0 1 0,-1-1 0,1 0 0,-1 0 0,1 0 0,-1-1 0,0 1 0,0-1 0,0 0 0,1 0 0,-1 0 0,0 0 0,-7-1 0,-10 1 0,0 0 0,-21-4 0,12 1 0,-26 1 0,15 1 0,0-2 0,0-1 0,1-2 0,-51-13 0,61 10 0,0 2 0,0 1 0,-45-2 0,-95 7 0,69 2 0,92-1 0,0 0 0,1 0 0,-1 1 0,0 0 0,1 0 0,-1 1 0,1 0 0,0 0 0,0 1 0,0 0 0,0 1 0,1 0 0,0 0 0,0 0 0,0 1 0,1 0 0,0 1 0,0-1 0,0 1 0,-4 8 0,-11 3 0,19-17 0,-1 0 0,1 1 0,0 0 0,0-1 0,0 1 0,0 0 0,0 0 0,0 0 0,1 0 0,-1 0 0,1 1 0,-2 2 0,3-4 0,0-1 0,0 1 0,0 0 0,1 0 0,-1-1 0,0 1 0,0-1 0,1 1 0,-1 0 0,0-1 0,1 1 0,-1-1 0,0 1 0,1 0 0,-1-1 0,1 1 0,-1-1 0,1 0 0,-1 1 0,1-1 0,0 1 0,-1-1 0,1 0 0,-1 1 0,1-1 0,0 0 0,-1 0 0,1 0 0,0 1 0,-1-1 0,1 0 0,0 0 0,-1 0 0,1 0 0,1 0 0,29 3 0,-28-3 0,22 0 0,0-1 0,1-1 0,-1-1 0,0-1 0,-1-1 0,1-1 0,-1-2 0,0 0 0,34-18 0,-49 23 39,1 0-1,0 0 1,-1 1-1,1 0 1,0 1-1,0 0 1,13 0 0,-9 1-597,-1-1 0,24-4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7:07.60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602 131 24575,'-5'1'0,"0"-1"0,0 1 0,-1 0 0,1 0 0,0 1 0,0-1 0,0 1 0,1 0 0,-1 1 0,0-1 0,-4 4 0,-49 40 0,12-9 0,-6-4 0,24-15 0,1 0 0,-39 34 0,53-40 0,-1-1 0,0-1 0,0 0 0,-20 10 0,33-20 0,0 1 0,0-1 0,0 1 0,-1-1 0,1 0 0,0 1 0,0-1 0,0 0 0,0 0 0,0 0 0,0 0 0,-1 0 0,1 0 0,0 0 0,0 0 0,0 0 0,0 0 0,0-1 0,-1 1 0,1-1 0,0 1 0,0-1 0,0 1 0,0-1 0,-1 0 0,0-1 0,0 0 0,0 0 0,1 0 0,-1-1 0,1 1 0,-1 0 0,1-1 0,0 1 0,0-1 0,-2-3 0,0-6 0,0 0 0,1 0 0,-1-22 0,4-26 0,0 46 0,0 0 0,-1 1 0,0-1 0,-2 0 0,-2-15 0,4 28 0,-1 0 0,1 0 0,-1 0 0,1 0 0,-1 0 0,0 0 0,1 0 0,-1 0 0,0 0 0,1 1 0,-1-1 0,0 0 0,0 0 0,0 1 0,0-1 0,0 1 0,0-1 0,0 1 0,0-1 0,0 1 0,0-1 0,0 1 0,0 0 0,0 0 0,0 0 0,0-1 0,-1 1 0,1 0 0,0 0 0,0 1 0,0-1 0,0 0 0,0 0 0,0 0 0,0 1 0,0-1 0,0 0 0,0 1 0,-2 1 0,-7 1 0,1 2 0,-1-1 0,-10 9 0,12-8 0,-7 2 0,21-12 0,22-15 0,13-1 0,81-32 0,-99 45 0,0 1 0,1 2 0,-1 0 0,1 2 0,35-2 0,-33 4 0,49-10 0,-46 6 0,36-2 0,91-6 0,41-1 0,-79 12 0,196 5 0,-307-2 0,-1-1 0,1 1 0,0 0 0,-1 0 0,1 1 0,-1 0 0,1 0 0,10 5 0,-15-5 0,1 0 0,-1 0 0,0-1 0,1 2 0,-1-1 0,0 0 0,0 0 0,-1 1 0,1-1 0,0 1 0,-1-1 0,1 1 0,-1 0 0,0 0 0,0 0 0,0 0 0,-1-1 0,1 1 0,0 0 0,-1 0 0,0 4 0,1 3 0,-1-1 0,0 0 0,0 1 0,-1-1 0,0 1 0,-1-1 0,0 0 0,0 0 0,-7 16 0,6-20 0,1-1 0,-1 1 0,0 0 0,0-1 0,-1 0 0,1 0 0,-1 0 0,0 0 0,0 0 0,0-1 0,-1 0 0,1 0 0,-1 0 0,0 0 0,0-1 0,0 0 0,0 0 0,-7 2 0,-19 4 0,-1 0 0,0-3 0,0 0 0,-41-1 0,34-2 0,-48 9 0,-29 1 0,62-11 0,29-2 0,-1 1 0,0 1 0,1 1 0,-1 2 0,1 0 0,0 2 0,-30 11 0,-73 30 0,126-45 0,-1-1 0,1 0 0,-1 0 0,1 1 0,0-1 0,-1 1 0,1 0 0,0 0 0,0 0 0,-2 2 0,4-3 0,0-1 0,0 0 0,-1 1 0,1-1 0,0 1 0,0-1 0,0 0 0,0 1 0,-1-1 0,1 1 0,0-1 0,0 1 0,0-1 0,0 0 0,0 1 0,0-1 0,0 1 0,0-1 0,1 1 0,-1-1 0,0 0 0,0 1 0,0-1 0,0 1 0,1 0 0,16 8 0,12-4 0,0-1 0,1-2 0,-1 0 0,54-6 0,-15 2 0,-5 0 0,105 4 0,-165-2 0,-1 0 0,1 1 0,-1-1 0,0 1 0,1 0 0,-1-1 0,0 1 0,0 0 0,0 0 0,0 1 0,0-1 0,0 0 0,0 1 0,0-1 0,0 1 0,0 0 0,-1-1 0,1 1 0,-1 0 0,1 0 0,-1 0 0,0 0 0,0 0 0,0 1 0,0-1 0,0 0 0,0 0 0,-1 1 0,1-1 0,-1 4 0,1-4 0,-1 1 0,0 0 0,0 0 0,0 0 0,0 0 0,-1 0 0,1 0 0,-1-1 0,0 1 0,0 0 0,0 0 0,0-1 0,0 1 0,-1-1 0,1 1 0,-1-1 0,1 1 0,-1-1 0,0 0 0,0 0 0,0 0 0,0 0 0,-1 0 0,1 0 0,-3 1 0,-17 8 0,0-1 0,-1-1 0,0-1 0,-1-1 0,0-1 0,-38 5 0,-163-8 0,116-6 0,89 2 0,1-1 0,-34-8 0,32 6 0,0 0 0,-24-1 0,14 4 0,18-1 0,-1 1 0,1 1 0,0 0 0,0 1 0,-1 1 0,-24 5 0,35-6 0,1 1 0,0-1 0,0 1 0,0 0 0,-1 0 0,1 0 0,1 0 0,-1 0 0,0 0 0,1 0 0,-1 0 0,1 1 0,-1-1 0,1 1 0,0-1 0,0 1 0,0-1 0,1 1 0,-1 0 0,0-1 0,1 1 0,0 0 0,0 5 0,-6 20 0,5-28-12,1 0 0,0 1-1,0-1 1,0 0 0,-1 0-1,1 1 1,0-1 0,0 0-1,-1 0 1,1 0 0,0 0-1,0 0 1,-1 1 0,1-1-1,0 0 1,-1 0 0,1 0-1,0 0 1,-1 0 0,1 0-1,0 0 1,0 0 0,-1 0-1,1 0 1,0 0 0,-1 0-1,1 0 1,0 0 0,-1 0-1,1 0 1,0 0 0,0-1-1,-1 1 1,1 0 0,0 0-1,-1 0 1,1 0 0,0-1-1,0 1 1,0 0 0,-1 0-1,1 0 1,0-1 0,0 1-1,0 0 1,-1 0 0,1-1-1,0 1 1,0 0 0,0-1-1,0 1 1,0 0 0,0-1-1,0 1 1,0 0 0,0 0-1,0-1 1,0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7:15.2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947 0 24575,'0'0'0,"1"0"0,-1 0 0,0 0 0,1 0 0,-1 0 0,1 0 0,-1 0 0,0 0 0,1 0 0,-1 1 0,1-1 0,-1 0 0,0 0 0,1 0 0,-1 0 0,0 1 0,1-1 0,-1 0 0,0 0 0,1 1 0,-1-1 0,0 0 0,1 0 0,-1 1 0,0-1 0,0 0 0,1 1 0,-1-1 0,0 0 0,0 1 0,0-1 0,0 1 0,1-1 0,-4 17 0,-15 13 0,3-11 0,-1-1 0,0 0 0,-2-1 0,0-1 0,0-1 0,-2-1 0,1 0 0,-39 18 0,49-26 0,0 0 0,1 0 0,0 0 0,0 1 0,0 0 0,-9 12 0,10-11 0,0-1 0,0 0 0,0 0 0,-1-1 0,0 1 0,-13 6 0,-6 1 0,0-2 0,-1-1 0,0 0 0,-1-3 0,0 0 0,0-2 0,0-1 0,-57 2 0,53-6 0,21 0 0,1 0 0,0-1 0,0 0 0,0-1 0,0 0 0,0-1 0,0 0 0,0-1 0,-17-7 0,11 2 0,-1-1 0,1 0 0,-21-17 0,34 24 0,1-1 0,-1 0 0,1 0 0,0 0 0,0-1 0,0 1 0,0-1 0,1 1 0,-1-1 0,1 0 0,0 0 0,0 0 0,1 0 0,-1 0 0,-1-9 0,3 12 0,0-1 0,-1 0 0,1 1 0,0-1 0,0 1 0,1-1 0,-1 1 0,0-1 0,0 1 0,1-1 0,-1 1 0,1-1 0,-1 1 0,1 0 0,0-1 0,0 1 0,-1 0 0,1-1 0,0 1 0,0 0 0,2-2 0,0 1 0,-1 0 0,1 1 0,0-1 0,0 0 0,0 1 0,0 0 0,0 0 0,0 0 0,6-1 0,8 0 0,-1 0 0,0 2 0,23 1 0,-25 0 0,482 2 0,-321-3 0,-166 0 0,-1 0 0,1 1 0,-1 0 0,0 0 0,1 1 0,-1 0 0,0 1 0,0 0 0,0 0 0,10 6 0,-4 0 0,0 1 0,-1 1 0,0 0 0,13 15 0,-10-8 0,-1 1 0,-1 1 0,0 0 0,11 24 0,-3-5 0,-18-31 0,0 1 0,-1-1 0,0 1 0,0 0 0,-1 0 0,-1 0 0,1 0 0,-1 1 0,-1-1 0,0 0 0,0 0 0,0 0 0,-2 1 0,1-1 0,-3 10 0,1-15 0,1 0 0,-1 0 0,0 0 0,0 0 0,0 0 0,-1 0 0,0-1 0,1 0 0,-1 1 0,0-1 0,0-1 0,-1 1 0,1-1 0,-1 0 0,1 0 0,-1 0 0,-7 2 0,-8 2 0,-1-1 0,-37 5 0,16-7 0,0-3 0,0-1 0,0-2 0,-55-11 0,76 11 0,-47-8 0,22 2 0,-90-3 0,111 12 0,-7-1 0,0 2 0,-39 5 0,62-4 0,1-1 0,0 1 0,1 0 0,-1 1 0,0 0 0,1 0 0,-1 1 0,1 0 0,0 0 0,0 0 0,1 1 0,-1 0 0,-10 12 0,16-17 7,1 1-1,0-1 1,0 0 0,-1 1-1,1-1 1,0 1-1,-1-1 1,1 0-1,0 1 1,-1-1-1,1 0 1,0 1 0,-1-1-1,1 0 1,-1 0-1,1 0 1,-1 1-1,1-1 1,-1 0 0,1 0-1,0 0 1,-1 0-1,1 0 1,-1 0-1,0 0 1,-3-10 164,7-19-1878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7:27.17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1188 0 24575,'0'6'0,"-1"-1"0,1 1 0,-1-1 0,0 0 0,-1 0 0,1 1 0,-1-1 0,0 0 0,0 0 0,0-1 0,-1 1 0,0 0 0,0-1 0,0 0 0,0 1 0,-6 4 0,-5 3 0,-1 1 0,0-2 0,-22 14 0,18-13 0,-29 23 0,37-26 0,-1-1 0,0-1 0,-1 0 0,1-1 0,-24 9 0,10-4 0,7-5 0,1 0 0,-1-1 0,0-1 0,0-1 0,-22 1 0,-42 7 0,-2 0 0,66-10 0,0 1 0,0 1 0,0 1 0,1 0 0,-21 8 0,24-7 0,0 0 0,0-2 0,-1 1 0,-15 0 0,16-3 0,1 1 0,-1 1 0,1 1 0,-27 9 0,7 1 0,-1-2 0,-45 9 0,75-20 0,-16 4 0,15-4 0,0 0 0,0 0 0,0 1 0,0 0 0,-10 5 0,14-6 0,0 1 0,0-1 0,1 1 0,-1 0 0,0-1 0,0 1 0,1 0 0,-1 0 0,1 0 0,0 0 0,-1 1 0,1-1 0,0 0 0,0 0 0,1 1 0,-1-1 0,0 1 0,0 2 0,-1 10 0,0 0 0,1 0 0,1 0 0,0-1 0,4 24 0,-3-31 0,0 0 0,1 0 0,-1 0 0,1 0 0,1 0 0,0 0 0,0-1 0,0 1 0,1-1 0,-1 0 0,2 0 0,-1 0 0,7 7 0,-8-11 0,-1 0 0,1 0 0,0 0 0,0-1 0,0 1 0,0-1 0,0 0 0,0 0 0,0 0 0,0 0 0,0 0 0,1-1 0,-1 1 0,0-1 0,1 0 0,-1 0 0,0 0 0,0 0 0,1-1 0,-1 1 0,0-1 0,4-1 0,7-3 0,0-1 0,0 0 0,22-14 0,-2 1 0,24-12 0,-43 21 0,0 1 0,1 1 0,0 1 0,1 0 0,0 1 0,0 0 0,21-3 0,100-15 0,-99 15 0,0 1 0,76-3 0,-97 11 0,13 0 0,0 0 0,0-3 0,48-8 0,-74 9 0,0 1 0,0 0 0,0 0 0,0 1 0,0 0 0,0 0 0,1 0 0,-1 0 0,9 2 0,-11 0 0,0-1 0,-1 0 0,1 0 0,0 1 0,-1-1 0,1 1 0,-1 0 0,0 0 0,0 0 0,0 0 0,0 0 0,0 0 0,0 1 0,0-1 0,-1 1 0,1-1 0,-1 1 0,2 4 0,4 9 0,0 0 0,-1 0 0,-1 0 0,-1 0 0,5 30 0,-9-43 0,1 0 0,-1 0 0,0 0 0,0 0 0,-1 0 0,1 0 0,-1 1 0,1-1 0,-1 0 0,0 0 0,0 0 0,0 0 0,0 0 0,-1-1 0,1 1 0,-1 0 0,0-1 0,0 1 0,0-1 0,0 1 0,0-1 0,0 0 0,-1 0 0,1 0 0,-1 0 0,1 0 0,-1-1 0,0 1 0,0-1 0,0 0 0,0 0 0,0 0 0,0 0 0,0 0 0,0 0 0,0-1 0,0 0 0,-4 0 0,-31 3 0,-64-5 0,34 0 0,48 0 0,1 0 0,-33-8 0,32 5 0,-1 2 0,-26-3 0,2 5 0,-69 6 0,96-2 0,1 0 0,0 0 0,1 2 0,-1 0 0,1 1 0,0 1 0,-18 10 0,17-7 0,-1-1 0,0 0 0,2 2 0,-1 0 0,1 1 0,1 1 0,0 0 0,-15 18 0,16-18 0,6-8 0,4-7 0,5 0 0,0 1 0,0-1 0,0 1 0,0 0 0,0-1 0,0 1 0,0 0 0,0-1 0,0 1 0,1 0 0,-1 0 0,0 0 0,1 0 0,-1 0 0,1 1 0,2-2 0,29-14 0,-32 16 0,25-10 0,0 1 0,1 1 0,0 1 0,0 2 0,1 1 0,-1 1 0,48 1 0,-50 2 0,11 0 0,0 1 0,1 2 0,45 9 0,-74-10 0,-1 0 0,1-1 0,0 0 0,0 0 0,-1-1 0,15-1 0,-20 1 0,0 0 0,-1 0 0,1-1 0,0 1 0,0-1 0,-1 0 0,1 0 0,0 1 0,-1-1 0,1 0 0,0 0 0,-1 0 0,0-1 0,1 1 0,-1 0 0,0-1 0,1 1 0,-1 0 0,0-1 0,0 0 0,0 1 0,0-1 0,0 1 0,-1-1 0,1 0 0,0 0 0,-1 1 0,0-1 0,1 0 0,-1 0 0,0 0 0,0 0 0,0-2 0,0 0 0,-1 0 0,1 1 0,-1-1 0,0 1 0,0-1 0,-1 1 0,1-1 0,-1 1 0,0 0 0,1-1 0,-1 1 0,-1 0 0,1 0 0,0 1 0,-1-1 0,-3-2 0,-48-38 0,53 42 0,-14-9 0,-138-88 0,-16 17 0,116 58 0,41 19 0,0-1 0,1 0 0,-1-1 0,-12-9 0,-10-7-43,-71-34 1,65 35-1238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2:31.39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877 0 24575,'-8'1'0,"0"0"0,0 0 0,-1 1 0,1 0 0,0 0 0,1 1 0,-15 6 0,-51 32 0,61-33 0,2-2 0,1 0 0,-1 0 0,1 1 0,1 0 0,-14 15 0,18-18 0,1 1 0,0 0 0,0 0 0,0 1 0,1-1 0,0 0 0,0 1 0,0 0 0,0-1 0,1 1 0,0 0 0,0 11 0,1-13 0,0 1 0,-1 0 0,1-1 0,-1 1 0,0 0 0,0-1 0,-1 1 0,1-1 0,-1 1 0,0-1 0,-3 4 0,3-5 0,0-1 0,0 0 0,-1 0 0,1 0 0,-1-1 0,1 1 0,-1 0 0,1-1 0,-1 0 0,0 0 0,0 1 0,0-2 0,0 1 0,0 0 0,0-1 0,0 1 0,0-1 0,-4 0 0,-6 0 0,0 0 0,1-1 0,-1-1 0,1 0 0,-1-1 0,1 0 0,0-1 0,0 0 0,0-1 0,1 0 0,0-1 0,0-1 0,0 1 0,1-2 0,-1 1 0,-10-12 0,18 17 0,0 0 0,0 1 0,0-1 0,0 1 0,-1 0 0,1 0 0,0 0 0,-1 0 0,1 0 0,-1 1 0,1 0 0,-1-1 0,1 1 0,-1 1 0,1-1 0,-1 0 0,1 1 0,-1 0 0,1 0 0,-1 0 0,1 0 0,0 0 0,0 1 0,0-1 0,-4 3 0,-7 4 0,0 0 0,1 1 0,0 1 0,-15 13 0,22-17 0,1 0 0,0 1 0,0-1 0,0 1 0,1 0 0,0 0 0,0 1 0,0-1 0,1 1 0,1 0 0,-1-1 0,1 1 0,-2 16 0,1 6 0,2 0 0,3 45 0,-1-23 0,-1-48 0,0 0 0,0-1 0,1 1 0,-1 0 0,1 0 0,-1-1 0,1 1 0,0 0 0,1-1 0,-1 1 0,1-1 0,-1 1 0,1-1 0,3 5 0,-2-6 0,-1 0 0,1 0 0,0 0 0,-1 0 0,1 0 0,0-1 0,0 1 0,1-1 0,-1 0 0,0 0 0,0 0 0,1 0 0,-1-1 0,0 1 0,1-1 0,4 0 0,55 2 0,83-9 0,-135 5 0,-1 0 0,0-1 0,0 0 0,0 0 0,0-1 0,-1 0 0,0-1 0,0 0 0,0-1 0,9-6 0,-9 6 0,1 0 0,1 1 0,0 0 0,0 1 0,0 0 0,0 0 0,13-1 0,70-8 0,18 1 0,113-4 0,-157 16 0,67 2 0,-129-1 0,1 0 0,-1 0 0,1 1 0,-1 0 0,0 0 0,1 1 0,9 5 0,-13-7 0,-1 0 0,0 1 0,0-1 0,0 1 0,0-1 0,0 1 0,-1-1 0,1 1 0,0 0 0,-1 0 0,0 0 0,1 0 0,-1 0 0,0 0 0,0 0 0,0 1 0,0-1 0,0 0 0,-1 1 0,1-1 0,-1 0 0,1 1 0,-1 3 0,0-3 0,-1-1 0,0 0 0,0 0 0,0 0 0,0 1 0,0-1 0,-1 0 0,1 0 0,-1-1 0,1 1 0,-1 0 0,0 0 0,1-1 0,-1 1 0,0-1 0,0 1 0,0-1 0,0 0 0,0 0 0,-1 0 0,-3 1 0,-3 2 0,-1-1 0,0 0 0,-18 3 0,-23-1 0,1-2 0,-61-6 0,15 1 0,52 3 0,1-2 0,0-2 0,0-1 0,-67-17 0,75 11 0,6 0 0,-1 2 0,-1 1 0,1 1 0,-60-3 0,127 9 0,-8 1 0,1-1 0,-1-2 0,0 0 0,0-2 0,29-8 0,-54 10 0,25-6 0,0-1 0,-1-2 0,0-1 0,-1-1 0,33-22 0,-51 26 0,0-1 0,0 0 0,-1 0 0,0-1 0,12-22 0,-5 9 0,10-28 0,-23 46 0,0 0 0,0 0 0,1 1 0,0-1 0,0 1 0,0 0 0,0 0 0,1 0 0,0 0 0,0 0 0,0 1 0,0 0 0,1 0 0,0 0 0,9-6 0,-11 9 0,6-5 0,0 1 0,0 1 0,1 0 0,-1 0 0,1 1 0,10-2 0,-59 4 0,-1 1 0,1 3 0,0 1 0,-61 15 0,52-9 0,0-2 0,-72 2 0,-419-11 0,535 1 0,1 0 0,-1 0 0,1 0 0,-1 0 0,1 1 0,-1 0 0,1 0 0,-1 0 0,1 0 0,0 0 0,-1 1 0,1-1 0,0 1 0,0 0 0,0 0 0,0 0 0,0 0 0,-2 4 0,3-4 0,0 1 0,0 0 0,1 0 0,-1 0 0,1 0 0,0 0 0,0 1 0,0-1 0,0 0 0,1 0 0,-1 1 0,1-1 0,0 0 0,0 1 0,0-1 0,1 0 0,-1 1 0,1-1 0,-1 0 0,2 4 0,12 50 0,3-1 0,38 89 0,-51-136 0,-1-1 0,-1 1 0,0 0 0,0 0 0,-1 0 0,1 10 0,-2-13 0,0 0 0,1 0 0,0 0 0,0 0 0,0 0 0,1 0 0,-1 0 0,1 0 0,1-1 0,-1 1 0,1-1 0,0 1 0,5 6 0,-7-12 0,-1 0 0,0 1 0,0-1 0,1 0 0,-1 1 0,0-1 0,1 0 0,-1 1 0,0-1 0,1 0 0,-1 0 0,0 1 0,1-1 0,-1 0 0,1 0 0,-1 0 0,1 0 0,-1 1 0,0-1 0,1 0 0,-1 0 0,1 0 0,-1 0 0,1 0 0,-1 0 0,1 0 0,-1 0 0,1 0 0,-1 0 0,0-1 0,1 1 0,-1 0 0,1 0 0,-1 0 0,0 0 0,1-1 0,-1 1 0,1 0 0,-1 0 0,0-1 0,1 1 0,-1 0 0,0-1 0,1 1 0,-1 0 0,0-1 0,0 1 0,1-1 0,-1 1 0,0 0 0,0-1 0,0 1 0,0-1 0,1 1 0,-1-1 0,0 1 0,0 0 0,0-1 0,0 1 0,0-1 0,0 1 0,0-1 0,5-35 0,-5 35 0,0-202 0,0-14 0,1 211 0,-1-1 0,1 1 0,1-1 0,-1 1 0,1-1 0,0 1 0,1 0 0,0 0 0,0 0 0,0 0 0,0 0 0,1 1 0,0-1 0,0 1 0,0 0 0,1 0 0,0 1 0,0-1 0,0 1 0,0 0 0,1 1 0,0-1 0,0 1 0,0 0 0,0 0 0,0 1 0,0 0 0,1 0 0,10-2 0,64-9 0,109-5 0,-136 14 0,-27 0-119,1-2-1,-1 0 0,-1-2 0,1-1 1,42-22-1,-50 23-527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7:37.69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956 1 24575,'-3'0'0,"0"1"0,0-1 0,1 1 0,-1 0 0,0 0 0,1 0 0,-1 0 0,0 0 0,1 0 0,-1 1 0,1-1 0,-4 4 0,-28 27 0,22-19 0,-113 117 0,19-18 0,69-84 0,30-24 0,1 0 0,0 0 0,0 1 0,0 0 0,-7 8 0,3-2 0,0 0 0,0 0 0,-1-1 0,-1 0 0,0-1 0,0 0 0,-1-1 0,0 0 0,0-1 0,-21 8 0,23-12 0,-1 0 0,1 0 0,-1-1 0,1 0 0,-1-1 0,0-1 0,0 0 0,1 0 0,-1-1 0,0-1 0,1 0 0,-1 0 0,-21-8 0,13 2 0,-1 1 0,1 1 0,-2 0 0,1 2 0,-44-4 0,57 8 0,4 1 0,1-1 0,0 0 0,-1 0 0,1 0 0,0-1 0,0 1 0,-1-1 0,1 0 0,0 1 0,0-2 0,0 1 0,-1 0 0,-1-2 0,4 3 0,1-1 0,0 1 0,0 0 0,0-1 0,0 1 0,0 0 0,0-1 0,0 1 0,0 0 0,0 0 0,1-1 0,-1 1 0,0 0 0,0-1 0,0 1 0,0 0 0,0 0 0,0-1 0,1 1 0,-1 0 0,0 0 0,0-1 0,0 1 0,0 0 0,1 0 0,-1 0 0,0-1 0,0 1 0,1 0 0,-1 0 0,0 0 0,0 0 0,1 0 0,-1-1 0,0 1 0,1 0 0,-1 0 0,0 0 0,1 0 0,-1 0 0,0 0 0,0 0 0,1 0 0,-1 0 0,0 0 0,1 0 0,-1 0 0,18-3 0,65-3 0,103 7 0,-63 2 0,26-16 0,-11 0 0,243 13 0,-376 0 0,-1 0 0,1 1 0,0-1 0,0 1 0,-1 0 0,9 2 0,-13-3 0,0 1 0,1-1 0,-1 0 0,1 0 0,-1 1 0,1-1 0,-1 0 0,0 0 0,1 1 0,-1-1 0,0 0 0,1 1 0,-1-1 0,0 0 0,1 1 0,-1-1 0,0 1 0,0-1 0,1 1 0,-1-1 0,0 0 0,0 1 0,0-1 0,0 1 0,0-1 0,0 1 0,0 0 0,0 0 0,0 0 0,-1 1 0,1-1 0,-1 0 0,0 0 0,1 0 0,-1 0 0,0 1 0,0-1 0,0 0 0,0 0 0,0-1 0,0 1 0,0 0 0,-1 1 0,-22 14 0,0 0 0,-1-1 0,-36 14 0,-25 15 0,-127 74 0,211-118 0,1 1 0,-1 0 0,1-1 0,0 1 0,-1 0 0,1 0 0,0 0 0,-1 0 0,1 0 0,0 0 0,0 0 0,0 1 0,0-1 0,0 0 0,0 1 0,0-1 0,0 0 0,1 1 0,-1-1 0,1 1 0,-1 0 0,1-1 0,-1 1 0,1 1 0,0-1 0,1-1 0,0 1 0,-1-1 0,1 0 0,0 1 0,0-1 0,0 0 0,0 0 0,0 0 0,0 0 0,0 0 0,1 0 0,-1 0 0,0 0 0,1 0 0,-1 0 0,0-1 0,1 1 0,-1 0 0,1-1 0,-1 0 0,1 1 0,-1-1 0,1 0 0,2 1 0,29 3 0,1-1 0,-1-2 0,1-1 0,-1-1 0,64-12 0,2 2 0,-82 9 0,-8 0 0,0 2 0,-1-1 0,1 1 0,17 2 0,-66 18 0,-22 6 0,28-10 0,-1-1 0,-1-2 0,0-1 0,-1-2 0,-58 7 0,68-13 0,-1 2 0,1 0 0,0 1 0,-47 21 0,48-18 0,4-4 0,-1-1 0,1-1 0,-1-1 0,0-1 0,0-1 0,-1-1 0,-23-4 0,-13 2 0,56 3 0,0-1 0,0 0 0,0-1 0,1 1 0,-1-1 0,0 1 0,0-1 0,1 0 0,-1 0 0,0-1 0,1 1 0,-1-1 0,1 0 0,0 0 0,0 0 0,-1 0 0,1 0 0,0-1 0,1 0 0,-1 1 0,0-1 0,1 0 0,0 0 0,0 0 0,0-1 0,0 1 0,0 0 0,0-1 0,1 0 0,0 1 0,0-1 0,-1-6 0,-8-46 0,10 47 0,4 38 0,-1-11 0,1-1 0,1 0 0,8 20 0,-7-23 0,-1 1 0,0-1 0,-1 2 0,3 23 0,-9-52 0,1-1 0,1 1 0,1-17 0,0 24 0,0-1 0,0 1 0,0 0 0,1 0 0,0-1 0,4-8 0,-5 13 0,1 0 0,-1 0 0,0-1 0,1 1 0,0 0 0,-1 0 0,1 0 0,0 1 0,0-1 0,0 0 0,0 1 0,0-1 0,0 1 0,1 0 0,-1 0 0,0 0 0,5-2 0,13 0 0,-1 1 0,0 0 0,1 1 0,-1 2 0,29 3 0,11 0 0,-38-2 0,0 0 0,0 2 0,0 1 0,24 8 0,-24-6 0,-1-1 0,1-1 0,0-1 0,27 1 0,260-5 0,-128-2 0,-135-2-1365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7:49.15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953 1 24575,'-2'1'0,"0"-1"0,0 1 0,0 0 0,0 0 0,0 0 0,0 0 0,0 1 0,0-1 0,0 1 0,0-1 0,-2 4 0,-5 2 0,-25 22 0,1 0 0,1 3 0,2 0 0,-29 41 0,-32 34 0,-10-15 0,80-72 0,-1-2 0,0 0 0,-28 16 0,44-30 0,0 0 0,-1 0 0,0-1 0,1 0 0,-1 0 0,0 0 0,-1-1 0,1 0 0,0-1 0,-1 0 0,1 0 0,-1 0 0,1-1 0,-1 0 0,1-1 0,0 1 0,-10-3 0,12 0 0,-1 0 0,1 0 0,0 0 0,0-1 0,0 0 0,0 0 0,1 0 0,-1 0 0,1-1 0,0 0 0,0 0 0,1 0 0,0 0 0,0 0 0,-4-9 0,2 4 0,-2 0 0,1 0 0,-9-8 0,13 15 0,-1 0 0,0 1 0,0-1 0,0 1 0,0 0 0,0 0 0,0 0 0,-1 0 0,1 0 0,-1 1 0,1 0 0,-1 0 0,-5-2 0,-29-1 0,30 5 0,1-2 0,0 1 0,-1-1 0,1 0 0,0-1 0,-1 0 0,1 0 0,0-1 0,0 1 0,-7-5 0,14 6 0,-1 1 0,1 0 0,0 0 0,0 0 0,-1 0 0,1 0 0,0-1 0,0 1 0,-1 0 0,1 0 0,0 0 0,0-1 0,0 1 0,0 0 0,-1 0 0,1-1 0,0 1 0,0 0 0,0 0 0,0-1 0,0 1 0,0 0 0,0-1 0,0 1 0,-1 0 0,1 0 0,0-1 0,0 1 0,0 0 0,0-1 0,1 1 0,-1 0 0,0 0 0,0-1 0,0 1 0,0 0 0,0 0 0,0-1 0,1 1 0,12-8 0,18 2 0,179-22 0,-188 24 0,-1-1 0,0 0 0,0-2 0,0-1 0,-1 0 0,29-17 0,-40 19 0,0 1 0,1 0 0,0 0 0,0 1 0,0 0 0,0 1 0,1 0 0,0 1 0,-1 0 0,1 0 0,15 1 0,510 3 0,-528-2 0,-1 0 0,1 1 0,0 0 0,0 0 0,-1 1 0,1 0 0,-1 0 0,1 1 0,-1 0 0,0 0 0,0 1 0,10 6 0,-13-6 0,1 0 0,-1 0 0,0 0 0,0 0 0,-1 0 0,1 1 0,-1 0 0,0-1 0,0 1 0,0 1 0,-1-1 0,0 0 0,0 0 0,0 1 0,0 0 0,-1-1 0,1 11 0,-1-9 0,-1 1 0,0-1 0,0 1 0,0-1 0,-1 1 0,0-1 0,-1 0 0,0 1 0,0-1 0,0 0 0,-7 13 0,7-16 0,-1 0 0,0 0 0,0 0 0,0-1 0,-1 1 0,1-1 0,-1 0 0,0 0 0,1 0 0,-1 0 0,-1-1 0,1 0 0,0 1 0,-1-1 0,1-1 0,-1 1 0,1-1 0,-1 0 0,-7 1 0,-224 42 0,97-22 0,80-17 0,-3 0 0,57-4 0,0 0 0,1 0 0,-1 0 0,1 1 0,-1-1 0,1 1 0,0 0 0,0 1 0,-8 4 0,11-6 0,0-1 0,0 1 0,0 0 0,0 0 0,1-1 0,-1 1 0,0 0 0,0 0 0,1 0 0,-1 0 0,0 0 0,1 0 0,-1 0 0,1 0 0,-1 0 0,1 0 0,0 0 0,-1 0 0,1 0 0,0 0 0,0 0 0,0 1 0,0-1 0,0 0 0,0 0 0,0 0 0,0 0 0,0 2 0,1-1 0,1-1 0,-1 1 0,0 0 0,1 0 0,-1 0 0,1-1 0,-1 1 0,1-1 0,0 1 0,0-1 0,0 0 0,0 0 0,2 2 0,10 3 0,1 0 0,0-1 0,17 5 0,-28-9 0,46 8 0,1-1 0,1-3 0,-1-1 0,57-5 0,-27 1 0,-792 0 0,682-2 0,0-1 0,-34-7 0,4-1 0,43 7 0,0-1 0,0-1 0,0 0 0,1-1 0,0-1 0,1 0 0,-23-17 0,2 2 0,35 23 0,0 0 0,0 0 0,0 0 0,0 0 0,0 0 0,0 0 0,0 0 0,-1-1 0,1 1 0,0 0 0,0 0 0,0 0 0,0 0 0,0 0 0,0 0 0,0 0 0,0 0 0,0 0 0,-1 0 0,1 0 0,0 0 0,0 0 0,0 0 0,0 0 0,0 0 0,0 0 0,0 0 0,-1 0 0,1 0 0,0 0 0,0 0 0,0 0 0,0 0 0,0 0 0,0 0 0,0 0 0,0 0 0,-1 0 0,1 0 0,0 0 0,0 0 0,0 0 0,0 0 0,0 0 0,0 0 0,0 1 0,0-1 0,0 0 0,0 0 0,0 0 0,-1 0 0,1 0 0,0 0 0,0 0 0,0 0 0,0 1 0,0-1 0,0 0 0,0 0 0,0 0 0,3 11 0,10 11 0,52 58 0,10 10 0,-71-86 0,-1 1 0,0-1 0,0 0 0,0 1 0,-1-1 0,1 1 0,-1 0 0,0 0 0,-1 0 0,1 0 0,-1 0 0,0 1 0,0-1 0,-1 0 0,1 7 0,-1-10 0,0 1 0,0 0 0,-1-1 0,1 1 0,-1-1 0,1 1 0,-1 0 0,0-1 0,0 1 0,0-1 0,0 0 0,0 1 0,-1-1 0,1 0 0,-1 0 0,1 0 0,-1 0 0,0 0 0,0 0 0,0 0 0,0-1 0,0 1 0,0-1 0,-1 1 0,1-1 0,0 0 0,-1 0 0,1 0 0,-1 0 0,1 0 0,-4 0 0,-5 1 0,-1-1 0,1 0 0,-20-1 0,56-2 0,-1 0 0,0-2 0,0-1 0,0 0 0,40-16 0,-32 10 0,0 1 0,1 2 0,57-7 0,-5 3 0,-61 7 0,47-3 0,43 9 0,54-2 0,-163 0-59,-1 1 0,0-1-1,1 0 1,-1-1-1,0 1 1,0-1 0,0 0-1,0 0 1,0 0 0,-1 0-1,1-1 1,0 1 0,-1-1-1,0 0 1,0 0-1,0 0 1,0 0 0,0-1-1,-1 1 1,1-1 0,-1 0-1,2-5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2:53.03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1853 0 24575,'0'2'0,"0"-1"0,0 0 0,-1 0 0,1-1 0,-1 1 0,1 0 0,-1 0 0,1 0 0,-1 0 0,0 0 0,1 0 0,-1-1 0,0 1 0,0 0 0,0-1 0,1 1 0,-1 0 0,0-1 0,0 1 0,0-1 0,0 1 0,0-1 0,0 0 0,0 1 0,0-1 0,0 0 0,-2 0 0,-37 6 0,29-5 0,-68 15 0,-111 38 0,47-11 0,39-14 0,-1 1 0,-141 21 0,174-41 0,-3 1 0,-123 3 0,192-14 0,0 0 0,0 0 0,-1 0 0,1 1 0,0 0 0,0 1 0,-11 3 0,14-4 0,0 1 0,1 0 0,-1-1 0,0 1 0,1 0 0,-1 0 0,1 1 0,0-1 0,-1 0 0,1 1 0,0-1 0,1 1 0,-1 0 0,0 0 0,1 0 0,-2 4 0,1-1 0,-1 0 0,1-1 0,-1 1 0,0-1 0,0 0 0,-1 0 0,0 0 0,1 0 0,-2-1 0,1 1 0,0-1 0,-1 0 0,0-1 0,0 1 0,0-1 0,0 0 0,-1 0 0,1 0 0,-1-1 0,0 0 0,1 0 0,-1 0 0,-7 0 0,-14 3 0,0-2 0,0-1 0,0-1 0,-42-4 0,30 1 0,-45 4 0,81-2 0,1 0 0,0 0 0,-1 1 0,1-1 0,-1 1 0,1-1 0,0 1 0,0 0 0,0 0 0,-1 0 0,1 0 0,0 1 0,0-1 0,0 1 0,1-1 0,-1 1 0,0-1 0,0 1 0,1 0 0,-2 2 0,1 0 0,0 0 0,1-1 0,-1 1 0,1 0 0,0 0 0,0-1 0,1 1 0,-1 0 0,1 0 0,0 0 0,0 5 0,2 9 0,1 0 0,0-1 0,1 1 0,8 19 0,-12-36 0,25 59 0,-19-48 0,0 1 0,-1-1 0,-1 1 0,0 0 0,-1 0 0,4 26 0,-6-19 0,1-1 0,1 1 0,2-1 0,-1 1 0,2-1 0,12 28 0,-18-47 0,0 1 0,0-1 0,0 1 0,0-1 0,1 1 0,-1-1 0,0 0 0,0 1 0,0-1 0,1 1 0,-1-1 0,0 1 0,0-1 0,1 0 0,-1 1 0,0-1 0,1 0 0,-1 1 0,0-1 0,1 0 0,-1 1 0,1-1 0,-1 0 0,0 0 0,1 1 0,-1-1 0,1 0 0,-1 0 0,1 0 0,-1 0 0,1 0 0,-1 0 0,1 0 0,-1 0 0,1 0 0,-1 0 0,1 0 0,-1 0 0,0 0 0,1 0 0,-1 0 0,1 0 0,-1 0 0,1-1 0,-1 1 0,1 0 0,-1 0 0,0 0 0,1-1 0,-1 1 0,1 0 0,-1-1 0,0 1 0,1 0 0,-1-1 0,0 1 0,1-1 0,-1 1 0,0-1 0,21-34 0,-13 21 0,18-27 0,3 1 0,37-40 0,-48 64 0,1 1 0,1 0 0,0 2 0,29-15 0,-39 22 0,-1 2 0,0 0 0,1 0 0,-1 1 0,1 0 0,0 1 0,-1 0 0,1 0 0,12 1 0,85 2 0,-52 1 0,606 0 0,-656-2 0,-1 0 0,1 0 0,-1 0 0,0 1 0,1 0 0,-1 0 0,0 0 0,6 3 0,-9-4 0,0 1 0,0-1 0,0 1 0,-1 0 0,1-1 0,0 1 0,0 0 0,0 0 0,-1 0 0,1 0 0,-1-1 0,1 1 0,0 0 0,-1 0 0,0 0 0,1 0 0,-1 0 0,1 0 0,-1 1 0,0-1 0,0 0 0,0 0 0,0 0 0,0 0 0,0 0 0,0 0 0,0 0 0,0 0 0,0 1 0,-1-1 0,1 0 0,0 0 0,-1 0 0,1 0 0,-1 0 0,1 0 0,-1 0 0,0 1 0,-4 7 0,-1 0 0,0 0 0,-1-1 0,0 0 0,0 0 0,0-1 0,-1 1 0,-1-2 0,1 1 0,-12 6 0,-18 9 0,-45 21 0,60-32 0,12-7 0,1 0 0,-1 0 0,0-1 0,0-1 0,0 0 0,0 0 0,-11-1 0,-84-3 0,42-1 0,-17 2 0,-120 3 0,193-1 0,1-1 0,-1 2 0,1-1 0,-1 1 0,1 0 0,-1 1 0,1 0 0,0 0 0,0 1 0,0-1 0,1 1 0,-1 1 0,-7 6 0,14-10 0,-1-1 0,1 0 0,0 1 0,-1-1 0,1 1 0,0-1 0,-1 1 0,1 0 0,0-1 0,0 1 0,0-1 0,-1 1 0,1-1 0,0 1 0,0 0 0,0-1 0,0 1 0,0-1 0,0 1 0,0 0 0,0-1 0,0 1 0,0-1 0,1 1 0,-1 0 0,0-1 0,0 1 0,1-1 0,-1 1 0,0-1 0,0 1 0,1-1 0,-1 1 0,1-1 0,-1 1 0,0-1 0,1 0 0,-1 1 0,1-1 0,-1 0 0,1 1 0,-1-1 0,1 0 0,-1 1 0,1-1 0,0 0 0,-1 0 0,1 0 0,-1 0 0,1 1 0,0-1 0,-1 0 0,2 0 0,35 7 0,-36-7 0,26 0 0,0-1 0,0 0 0,-1-2 0,1-2 0,40-10 0,-30 6 0,69-8 0,-96 17 0,0-2 0,-1 1 0,1-1 0,-1 0 0,0-1 0,18-8 0,-25 11 0,1-1 0,-1 0 0,0 0 0,0-1 0,-1 1 0,1 0 0,0-1 0,0 1 0,-1-1 0,1 0 0,0 1 0,-1-1 0,0 0 0,1 0 0,-1 0 0,0 0 0,0 0 0,0 0 0,0 0 0,-1-1 0,1 1 0,-1 0 0,1 0 0,-1-1 0,0 1 0,0 0 0,1 0 0,-2-1 0,1 1 0,0 0 0,0-1 0,-1 1 0,1 0 0,-3-4 0,-2-7 0,-1 1 0,-1 0 0,0 1 0,-1-1 0,0 2 0,0-1 0,-19-17 0,8 11 0,0 0 0,-1 2 0,-29-18 0,38 27 0,0 1 0,0 0 0,-1 1 0,0 0 0,0 1 0,0 0 0,0 1 0,0 1 0,-13-1 0,-12 2 0,-62 7 0,83-4 0,0 1 0,-1 0 0,-21 10 0,20-8 0,17-5 0,1-1 0,-1 0 0,0 1 0,0-1 0,1 0 0,-1 1 0,0-1 0,0 0 0,0 0 0,1 0 0,-1 0 0,0 1 0,0-1 0,0 0 0,0 0 0,0-1 0,1 1 0,-1 0 0,0 0 0,0 0 0,0-1 0,1 1 0,-1 0 0,0-1 0,-1 0 0,2 1 0,0-1 0,0 0 0,0 0 0,0 0 0,-1 0 0,1 0 0,0 0 0,0 0 0,1 1 0,-1-1 0,0 0 0,0 0 0,0 0 0,1 0 0,-1 0 0,0 1 0,1-1 0,-1 0 0,1-1 0,30-46 0,-27 43 0,9-14-195,2 0 0,0 0 0,1 1 0,1 2 0,0-1 0,39-26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2:44.23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1109 31 24575,'-1'1'0,"1"0"0,0 0 0,-1 0 0,1 0 0,0 0 0,-1 0 0,1 0 0,-1 0 0,0-1 0,1 1 0,-1 0 0,0 0 0,1-1 0,-1 1 0,0 0 0,0-1 0,0 1 0,0 0 0,0-1 0,-1 1 0,-24 12 0,16-9 0,-171 75 0,126-53 0,35-16 0,0-1 0,-39 12 0,36-15 0,0 0 0,1 2 0,0 0 0,0 2 0,1 0 0,0 1 0,-36 27 0,47-31 0,0 0 0,0 0 0,-1-1 0,0-1 0,-1 0 0,1 0 0,-1-1 0,0-1 0,0 0 0,-21 3 0,4-4 0,0 0 0,1-2 0,-44-5 0,64 4 0,-1-1 0,1 0 0,-1 0 0,1-1 0,0 0 0,0 0 0,1-1 0,-1 0 0,1-1 0,-1 0 0,1 0 0,1 0 0,-1-1 0,1 0 0,-11-12 0,16 17 0,0 0 0,0 0 0,0 0 0,0 0 0,0 0 0,1 0 0,-1 0 0,0 0 0,1-1 0,-1 1 0,0 0 0,1 0 0,-1-1 0,1 1 0,0 0 0,0 0 0,-1-1 0,1 1 0,0 0 0,0-1 0,0 1 0,0 0 0,0-1 0,1 1 0,-1-3 0,2 3 0,-1-1 0,0 1 0,0-1 0,1 1 0,-1 0 0,1 0 0,-1 0 0,1 0 0,-1 0 0,1 0 0,0 0 0,-1 1 0,1-1 0,0 0 0,0 1 0,2-1 0,10-1 0,1 0 0,0 0 0,22 2 0,-34 0 0,274 3 0,-304-1 0,-39 8 0,29-4 0,-45 3 0,49-8 0,-150-3 0,157-6 0,22 1 0,18 2 0,8 2 0,0 2 0,0 0 0,0 2 0,0 0 0,0 2 0,24 5 0,63 5 0,-81-12 0,163-3 0,-181 1 0,0 0 0,0 0 0,-1-1 0,1 0 0,-1-1 0,1 0 0,-1-1 0,0 0 0,0 0 0,0-1 0,-1 0 0,0 0 0,0-1 0,0 0 0,0-1 0,-1 1 0,0-1 0,-1-1 0,0 0 0,0 1 0,0-2 0,8-15 0,-9 12 0,18-44 0,-22 52 0,0 0 0,0-1 0,0 1 0,0 0 0,-1-1 0,0 1 0,0-1 0,0 1 0,0-1 0,-2-7 0,2 12 0,0-1 0,-1 1 0,1-1 0,0 1 0,0-1 0,-1 1 0,1-1 0,0 1 0,0-1 0,-1 1 0,1-1 0,0 1 0,-1 0 0,1-1 0,-1 1 0,1 0 0,-1-1 0,1 1 0,-1 0 0,1-1 0,-1 1 0,1 0 0,-1 0 0,1 0 0,-1-1 0,1 1 0,-1 0 0,1 0 0,-1 0 0,1 0 0,-1 0 0,1 0 0,-1 0 0,0 0 0,1 0 0,-1 1 0,1-1 0,-1 0 0,1 0 0,-1 0 0,1 0 0,-1 1 0,1-1 0,-1 0 0,1 1 0,0-1 0,-1 0 0,1 1 0,-1-1 0,1 0 0,0 1 0,-1 0 0,-26 24 0,25-22 0,-14 17 0,1 0 0,1 1 0,1 1 0,1 1 0,-18 45 0,-22 41 0,47-99 0,0 0 0,1 0 0,-4 18 0,6-20 0,-1 0 0,1 0 0,-1-1 0,-1 1 0,-5 9 0,7-14 0,0-1 0,-1 1 0,1 0 0,-1-1 0,0 1 0,0-1 0,0 0 0,0 0 0,0 0 0,-1 0 0,1 0 0,0-1 0,-1 0 0,1 0 0,-7 2 0,-47 6 0,43-7 0,0 0 0,0 0 0,1 2 0,-15 4 0,23-6 0,0 0 0,1 1 0,-1 0 0,1-1 0,0 1 0,0 1 0,0-1 0,0 1 0,1-1 0,-1 1 0,1 0 0,0 0 0,0 1 0,0-1 0,-2 5 0,2-3 0,-1 1 0,0 1 0,1-1 0,0 1 0,0-1 0,0 1 0,1 0 0,0 0 0,-1 11 0,7-21 0,-1-1 0,0 0 0,0 0 0,0 0 0,0 0 0,3-5 0,53-61 0,-13 17 0,-42 47 0,0 0 0,1 0 0,0 1 0,0 0 0,1 0 0,-1 0 0,1 1 0,-1 0 0,1 0 0,0 0 0,0 1 0,1 0 0,-1 0 0,0 0 0,1 1 0,10-1 0,7 0 0,0 2 0,0 1 0,28 4 0,-36-2 0,0 1 0,0 0 0,21 9 0,27 7 0,-42-15 0,19 4 0,1-1 0,0-2 0,48 1 0,9-8 0,119-15 0,-201 13 0,-6 1 0,1 0 0,-1 1 0,0 0 0,1 1 0,-1 0 0,18 3 0,-28-3 0,-1 0 0,0-1 0,0 1 0,1 0 0,-1 0 0,0 0 0,1 0 0,-1 0 0,0 0 0,1 0 0,-1 0 0,0 1 0,1-1 0,-1 0 0,0 0 0,0 0 0,1 0 0,-1 0 0,0 0 0,0 0 0,1 1 0,-1-1 0,0 0 0,0 0 0,1 0 0,-1 1 0,0-1 0,0 0 0,0 0 0,1 1 0,-1-1 0,0 0 0,0 1 0,0-1 0,0 0 0,0 0 0,0 1 0,1-1 0,-1 0 0,0 1 0,0-1 0,0 0 0,0 1 0,0-1 0,0 0 0,0 1 0,-17 8 0,-26 4 0,-22-3 0,1-3 0,-1-3 0,-104-6 0,45 0 0,-441 2 0,550 0 0,0 2 0,-1 0 0,1 1 0,0 0 0,0 1 0,1 1 0,-1 1 0,1 0 0,0 0 0,0 2 0,1-1 0,0 2 0,0 0 0,1 0 0,0 1 0,-15 18 0,23-24 0,1 1 0,0-1 0,0 1 0,0 0 0,1 0 0,0 0 0,-1 0 0,2 1 0,-1-1 0,1 1 0,0-1 0,0 1 0,0 9 0,1-12 0,0-1 0,0 1 0,0-1 0,1 1 0,-1-1 0,1 1 0,-1-1 0,1 1 0,0-1 0,0 0 0,0 1 0,1-1 0,-1 0 0,0 0 0,1 0 0,-1 0 0,1 0 0,0 0 0,0-1 0,0 1 0,0-1 0,0 1 0,0-1 0,0 1 0,0-1 0,0 0 0,1 0 0,-1 0 0,0 0 0,1-1 0,-1 1 0,3 0 0,7 0 0,0 0 0,0-1 0,0 0 0,0 0 0,-1-1 0,1-1 0,0 0 0,-1-1 0,1 0 0,-1-1 0,0 0 0,0 0 0,14-9 0,9-2 0,-20 9 0,1-1 0,-1 0 0,0-1 0,17-13 0,22-25 0,31-23 0,-78 66 0,0 0 0,0 0 0,0 0 0,0 1 0,0 0 0,1 0 0,-1 1 0,1 0 0,-1 0 0,1 0 0,0 1 0,-1 0 0,1 0 0,0 1 0,-1 0 0,1 0 0,-1 0 0,1 1 0,-1 0 0,10 4 0,-6-1 0,1-1 0,-1 2 0,0 0 0,0 0 0,-1 0 0,1 1 0,-2 1 0,1 0 0,-1 0 0,14 18 0,-20-23 0,-1-1 0,1 1 0,-1-1 0,1 1 0,0-1 0,0 0 0,0 0 0,0 0 0,0 0 0,1 0 0,-1 0 0,1-1 0,-1 1 0,1-1 0,-1 1 0,1-1 0,0 0 0,0 0 0,0 0 0,-1-1 0,1 1 0,0-1 0,0 1 0,0-1 0,0 0 0,0 0 0,0 0 0,0-1 0,0 1 0,0-1 0,0 0 0,0 1 0,-1-1 0,1 0 0,0-1 0,0 1 0,2-2 0,30-14 0,-23 11 0,0 0 0,1 1 0,-1 0 0,1 1 0,24-4 0,35-5 0,-47 8 0,1 1 0,29-2 0,99 7-1365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3:01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1056 0 24575,'-1'5'0,"0"0"0,0 0 0,0 0 0,0-1 0,-1 1 0,0 0 0,0-1 0,0 0 0,-1 1 0,1-1 0,-1 0 0,0 0 0,0 0 0,-1 0 0,1-1 0,-7 6 0,-9 6 0,0 0 0,-23 13 0,31-22 0,-24 15 0,-1-3 0,-1-1 0,-1-1 0,0-3 0,-56 13 0,-10 2 0,65-19 0,17-3 0,1-2 0,-1 0 0,-25 0 0,7-4 0,14 0 0,-45 5 0,61-3 0,1 0 0,0 0 0,-1 1 0,1 0 0,1 1 0,-1 0 0,0 0 0,-11 9 0,14-8 0,0 0 0,1 0 0,-1 1 0,-6 9 0,9-11 0,0 0 0,-1 0 0,1 0 0,-1 0 0,0 0 0,0-1 0,0 1 0,-1-1 0,1 0 0,-8 3 0,6-4 0,0 0 0,1 0 0,0 1 0,-1-1 0,1 1 0,0 1 0,-8 6 0,11-8 0,-1 1 0,1 0 0,0 0 0,0 0 0,1 0 0,-1 0 0,1 1 0,0-1 0,0 0 0,0 1 0,0-1 0,0 1 0,1-1 0,-1 7 0,1-1 0,1 0 0,0 0 0,0 0 0,1 0 0,0 0 0,1 0 0,0 0 0,0 0 0,1-1 0,0 0 0,0 0 0,1 0 0,6 7 0,20 44 0,1 0 0,-17-35 0,-15-23 0,1 0 0,0 0 0,-1 0 0,1 0 0,0 0 0,0 0 0,0 0 0,0-1 0,0 1 0,0 0 0,0 0 0,0-1 0,0 1 0,0-1 0,0 1 0,0-1 0,1 0 0,-1 1 0,0-1 0,0 0 0,1 0 0,0 0 0,2 0 0,0 0 0,0 0 0,0-1 0,0 0 0,-1 0 0,1 0 0,5-2 0,5-4 0,1 0 0,20-15 0,24-20 0,-40 26 0,1 2 0,0 1 0,1 0 0,0 2 0,39-16 0,20-3 0,-51 19 0,-1 0 0,55-11 0,48-2 0,236-10 0,-359 34 0,-1 0 0,0 0 0,0 1 0,0 0 0,0 0 0,0 1 0,8 2 0,-13-3 0,1 0 0,-1 1 0,1-1 0,-1 1 0,1 0 0,-1 0 0,0 0 0,0 0 0,0 0 0,0 0 0,0 0 0,0 0 0,-1 1 0,1-1 0,-1 1 0,1 0 0,-1-1 0,0 1 0,1 5 0,38 128 0,-37-126 0,-1 1 0,0-1 0,0 1 0,-1-1 0,-1 1 0,0 0 0,-1 12 0,1-19 0,-1 0 0,0 0 0,0 0 0,0 0 0,-1 0 0,0 0 0,1 0 0,-1-1 0,0 1 0,-1-1 0,1 1 0,-1-1 0,1 0 0,-1 0 0,0 0 0,0 0 0,0 0 0,-1-1 0,1 1 0,-1-1 0,-4 2 0,-3 1 0,0-1 0,-1 0 0,0 0 0,0-1 0,0-1 0,-25 2 0,-77-5 0,54-1 0,48 1 0,0-1 0,0 0 0,1-1 0,-1 0 0,1-1 0,0 0 0,0-1 0,-17-9 0,16 7 0,0 1 0,-1 1 0,0 0 0,0 1 0,0 0 0,-20-3 0,-3 5 0,0 2 0,1 2 0,-1 1 0,1 2 0,-1 1 0,-36 12 0,55-14 0,-31 7 0,1 3 0,-89 36 0,120-43 0,0-2 0,-1 0 0,-19 3 0,24-5 0,11-3 0,-1 0 0,1 1 0,-1-1 0,1 0 0,-1 0 0,0 0 0,1 0 0,-1 0 0,1 0 0,-1-1 0,1 1 0,-1-1 0,1 1 0,0-1 0,-1 1 0,1-1 0,-1 0 0,1 1 0,0-1 0,0 0 0,-2-1 0,1-1 0,0 1 0,0-1 0,0 0 0,0 1 0,0-1 0,1 0 0,-1 0 0,1 0 0,-2-6 0,0-6 0,0 0 0,1 0 0,0-23 0,1 28 0,-10-124 0,-3-74 0,13 197 5,0 1-1,-1 0 1,0 0-1,0 0 1,-1 0-1,-1 0 1,-6-14-1,-4-9-1405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3:01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1056 0 24575,'-1'5'0,"0"0"0,0 0 0,0 0 0,0-1 0,-1 1 0,0 0 0,0-1 0,0 0 0,-1 1 0,1-1 0,-1 0 0,0 0 0,0 0 0,-1 0 0,1-1 0,-7 6 0,-9 6 0,0 0 0,-23 13 0,31-22 0,-24 15 0,-1-3 0,-1-1 0,-1-1 0,0-3 0,-56 13 0,-10 2 0,65-19 0,17-3 0,1-2 0,-1 0 0,-25 0 0,7-4 0,14 0 0,-45 5 0,61-3 0,1 0 0,0 0 0,-1 1 0,1 0 0,1 1 0,-1 0 0,0 0 0,-11 9 0,14-8 0,0 0 0,1 0 0,-1 1 0,-6 9 0,9-11 0,0 0 0,-1 0 0,1 0 0,-1 0 0,0 0 0,0-1 0,0 1 0,-1-1 0,1 0 0,-8 3 0,6-4 0,0 0 0,1 0 0,0 1 0,-1-1 0,1 1 0,0 1 0,-8 6 0,11-8 0,-1 1 0,1 0 0,0 0 0,0 0 0,1 0 0,-1 0 0,1 1 0,0-1 0,0 0 0,0 1 0,0-1 0,0 1 0,1-1 0,-1 7 0,1-1 0,1 0 0,0 0 0,0 0 0,1 0 0,0 0 0,1 0 0,0 0 0,0 0 0,1-1 0,0 0 0,0 0 0,1 0 0,6 7 0,20 44 0,1 0 0,-17-35 0,-15-23 0,1 0 0,0 0 0,-1 0 0,1 0 0,0 0 0,0 0 0,0 0 0,0-1 0,0 1 0,0 0 0,0 0 0,0-1 0,0 1 0,0-1 0,0 1 0,0-1 0,1 0 0,-1 1 0,0-1 0,0 0 0,1 0 0,0 0 0,2 0 0,0 0 0,0 0 0,0-1 0,0 0 0,-1 0 0,1 0 0,5-2 0,5-4 0,1 0 0,20-15 0,24-20 0,-40 26 0,1 2 0,0 1 0,1 0 0,0 2 0,39-16 0,20-3 0,-51 19 0,-1 0 0,55-11 0,48-2 0,236-10 0,-359 34 0,-1 0 0,0 0 0,0 1 0,0 0 0,0 0 0,0 1 0,8 2 0,-13-3 0,1 0 0,-1 1 0,1-1 0,-1 1 0,1 0 0,-1 0 0,0 0 0,0 0 0,0 0 0,0 0 0,0 0 0,0 0 0,-1 1 0,1-1 0,-1 1 0,1 0 0,-1-1 0,0 1 0,1 5 0,38 128 0,-37-126 0,-1 1 0,0-1 0,0 1 0,-1-1 0,-1 1 0,0 0 0,-1 12 0,1-19 0,-1 0 0,0 0 0,0 0 0,0 0 0,-1 0 0,0 0 0,1 0 0,-1-1 0,0 1 0,-1-1 0,1 1 0,-1-1 0,1 0 0,-1 0 0,0 0 0,0 0 0,0 0 0,-1-1 0,1 1 0,-1-1 0,-4 2 0,-3 1 0,0-1 0,-1 0 0,0 0 0,0-1 0,0-1 0,-25 2 0,-77-5 0,54-1 0,48 1 0,0-1 0,0 0 0,1-1 0,-1 0 0,1-1 0,0 0 0,0-1 0,-17-9 0,16 7 0,0 1 0,-1 1 0,0 0 0,0 1 0,0 0 0,-20-3 0,-3 5 0,0 2 0,1 2 0,-1 1 0,1 2 0,-1 1 0,-36 12 0,55-14 0,-31 7 0,1 3 0,-89 36 0,120-43 0,0-2 0,-1 0 0,-19 3 0,24-5 0,11-3 0,-1 0 0,1 1 0,-1-1 0,1 0 0,-1 0 0,0 0 0,1 0 0,-1 0 0,1 0 0,-1-1 0,1 1 0,-1-1 0,1 1 0,0-1 0,-1 1 0,1-1 0,-1 0 0,1 1 0,0-1 0,0 0 0,-2-1 0,1-1 0,0 1 0,0-1 0,0 0 0,0 1 0,0-1 0,1 0 0,-1 0 0,1 0 0,-2-6 0,0-6 0,0 0 0,1 0 0,0-23 0,1 28 0,-10-124 0,-3-74 0,13 197 5,0 1-1,-1 0 1,0 0-1,0 0 1,-1 0-1,-1 0 1,-6-14-1,-4-9-1405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3:01.71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1056 0 24575,'-1'5'0,"0"0"0,0 0 0,0 0 0,0-1 0,-1 1 0,0 0 0,0-1 0,0 0 0,-1 1 0,1-1 0,-1 0 0,0 0 0,0 0 0,-1 0 0,1-1 0,-7 6 0,-9 6 0,0 0 0,-23 13 0,31-22 0,-24 15 0,-1-3 0,-1-1 0,-1-1 0,0-3 0,-56 13 0,-10 2 0,65-19 0,17-3 0,1-2 0,-1 0 0,-25 0 0,7-4 0,14 0 0,-45 5 0,61-3 0,1 0 0,0 0 0,-1 1 0,1 0 0,1 1 0,-1 0 0,0 0 0,-11 9 0,14-8 0,0 0 0,1 0 0,-1 1 0,-6 9 0,9-11 0,0 0 0,-1 0 0,1 0 0,-1 0 0,0 0 0,0-1 0,0 1 0,-1-1 0,1 0 0,-8 3 0,6-4 0,0 0 0,1 0 0,0 1 0,-1-1 0,1 1 0,0 1 0,-8 6 0,11-8 0,-1 1 0,1 0 0,0 0 0,0 0 0,1 0 0,-1 0 0,1 1 0,0-1 0,0 0 0,0 1 0,0-1 0,0 1 0,1-1 0,-1 7 0,1-1 0,1 0 0,0 0 0,0 0 0,1 0 0,0 0 0,1 0 0,0 0 0,0 0 0,1-1 0,0 0 0,0 0 0,1 0 0,6 7 0,20 44 0,1 0 0,-17-35 0,-15-23 0,1 0 0,0 0 0,-1 0 0,1 0 0,0 0 0,0 0 0,0 0 0,0-1 0,0 1 0,0 0 0,0 0 0,0-1 0,0 1 0,0-1 0,0 1 0,0-1 0,1 0 0,-1 1 0,0-1 0,0 0 0,1 0 0,0 0 0,2 0 0,0 0 0,0 0 0,0-1 0,0 0 0,-1 0 0,1 0 0,5-2 0,5-4 0,1 0 0,20-15 0,24-20 0,-40 26 0,1 2 0,0 1 0,1 0 0,0 2 0,39-16 0,20-3 0,-51 19 0,-1 0 0,55-11 0,48-2 0,236-10 0,-359 34 0,-1 0 0,0 0 0,0 1 0,0 0 0,0 0 0,0 1 0,8 2 0,-13-3 0,1 0 0,-1 1 0,1-1 0,-1 1 0,1 0 0,-1 0 0,0 0 0,0 0 0,0 0 0,0 0 0,0 0 0,0 0 0,-1 1 0,1-1 0,-1 1 0,1 0 0,-1-1 0,0 1 0,1 5 0,38 128 0,-37-126 0,-1 1 0,0-1 0,0 1 0,-1-1 0,-1 1 0,0 0 0,-1 12 0,1-19 0,-1 0 0,0 0 0,0 0 0,0 0 0,-1 0 0,0 0 0,1 0 0,-1-1 0,0 1 0,-1-1 0,1 1 0,-1-1 0,1 0 0,-1 0 0,0 0 0,0 0 0,0 0 0,-1-1 0,1 1 0,-1-1 0,-4 2 0,-3 1 0,0-1 0,-1 0 0,0 0 0,0-1 0,0-1 0,-25 2 0,-77-5 0,54-1 0,48 1 0,0-1 0,0 0 0,1-1 0,-1 0 0,1-1 0,0 0 0,0-1 0,-17-9 0,16 7 0,0 1 0,-1 1 0,0 0 0,0 1 0,0 0 0,-20-3 0,-3 5 0,0 2 0,1 2 0,-1 1 0,1 2 0,-1 1 0,-36 12 0,55-14 0,-31 7 0,1 3 0,-89 36 0,120-43 0,0-2 0,-1 0 0,-19 3 0,24-5 0,11-3 0,-1 0 0,1 1 0,-1-1 0,1 0 0,-1 0 0,0 0 0,1 0 0,-1 0 0,1 0 0,-1-1 0,1 1 0,-1-1 0,1 1 0,0-1 0,-1 1 0,1-1 0,-1 0 0,1 1 0,0-1 0,0 0 0,-2-1 0,1-1 0,0 1 0,0-1 0,0 0 0,0 1 0,0-1 0,1 0 0,-1 0 0,1 0 0,-2-6 0,0-6 0,0 0 0,1 0 0,0-23 0,1 28 0,-10-124 0,-3-74 0,13 197 5,0 1-1,-1 0 1,0 0-1,0 0 1,-1 0-1,-1 0 1,-6-14-1,-4-9-1405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3:10.22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1055 0 24575,'0'11'0,"-1"0"0,0-1 0,0 1 0,-1 0 0,0-1 0,-1 1 0,0-1 0,-1 0 0,0 0 0,0 0 0,-1-1 0,-1 1 0,-9 13 0,-44 52 0,41-54 0,1 1 0,1 0 0,-24 45 0,29-46 0,-25 34 0,23-35 0,-19 36 0,15-16 0,10-23 0,0-1 0,-13 22 0,17-33 0,0 0 0,-1 0 0,0-1 0,0 1 0,0-1 0,-1 0 0,1 0 0,-1-1 0,0 1 0,0-1 0,-7 3 0,-1 1 0,0-2 0,-1 1 0,0-2 0,-1 0 0,1 0 0,0-2 0,-1 1 0,-15-1 0,23-2 0,0 0 0,0-1 0,1 0 0,-1 0 0,0-1 0,1 1 0,-1-2 0,1 1 0,-1 0 0,1-1 0,0-1 0,0 1 0,1-1 0,-1 0 0,1 0 0,-1 0 0,1-1 0,1 0 0,-9-9 0,7 4 0,0 1 0,0-1 0,1 0 0,1 0 0,0-1 0,0 1 0,1-1 0,0 0 0,1 0 0,0 0 0,1 0 0,0-1 0,1-16 0,0 26 0,0-1 0,0 1 0,0 0 0,1-1 0,-1 1 0,1 0 0,0 0 0,0 0 0,0-1 0,0 1 0,0 0 0,0 0 0,2-2 0,-2 3 0,0 0 0,0 0 0,0 0 0,0 1 0,0-1 0,0 0 0,0 1 0,1-1 0,-1 1 0,0-1 0,0 1 0,1-1 0,-1 1 0,0 0 0,1 0 0,-1 0 0,3 0 0,3 1 0,1 0 0,0 1 0,0 0 0,-1 1 0,0 0 0,11 5 0,18 6 0,-23-11 0,7 1 0,-19-3 0,-13 0 0,-117-4 0,-103 5 0,226-2 0,0 1 0,0 0 0,0 0 0,1 1 0,-1-1 0,0 1 0,1 0 0,-1 1 0,1-1 0,0 1 0,0 0 0,0 0 0,0 1 0,1 0 0,-1-1 0,1 1 0,0 1 0,0-1 0,0 1 0,1 0 0,-1-1 0,1 2 0,0-1 0,1 0 0,-1 0 0,1 1 0,0 0 0,1-1 0,-1 1 0,1 0 0,-1 9 0,3 162 0,1-70 0,-3-101 0,1-1 0,1 0 0,-1 0 0,1 0 0,-1 0 0,1 0 0,1-1 0,-1 1 0,1 0 0,0 0 0,0-1 0,0 1 0,5 6 0,-4-8 0,0 0 0,-1-1 0,1 1 0,1-1 0,-1 0 0,0 0 0,0 0 0,1-1 0,-1 1 0,1-1 0,0 0 0,-1 0 0,1 0 0,0 0 0,-1-1 0,1 1 0,0-1 0,6 0 0,5-1 0,-1-1 0,0-1 0,-1 0 0,1-1 0,25-10 0,8-3 0,-31 12 0,9-3 0,1 2 0,0 0 0,47-5 0,-51 9 0,0-1 0,0-1 0,36-12 0,-37 9 0,-1 1 0,1 2 0,0 0 0,26-2 0,-29 5 0,0-2 0,0 0 0,-1-1 0,1-1 0,-1 0 0,23-12 0,-22 9 0,0 1 0,0 1 0,0 1 0,1 1 0,28-4 0,-36 7 0,1 1 0,0-1 0,0 0 0,0-1 0,0 0 0,12-5 0,-21 6 0,1 0 0,-1-1 0,0 0 0,0 0 0,0 0 0,0 0 0,0 0 0,0-1 0,0 1 0,-1-1 0,1 0 0,-1 0 0,0 1 0,0-2 0,0 1 0,0 0 0,-1 0 0,1-1 0,-1 1 0,0-1 0,1-3 0,2-9 0,-1 1 0,-1-1 0,-1 0 0,0 0 0,-1 0 0,-1-1 0,0 1 0,-1 1 0,-5-18 0,7 33 0,0 0 0,0-1 0,0 1 0,0-1 0,0 1 0,0 0 0,0-1 0,0 1 0,0-1 0,-1 1 0,1 0 0,0-1 0,0 1 0,0 0 0,-1-1 0,1 1 0,0 0 0,0-1 0,-1 1 0,1 0 0,0-1 0,-1 1 0,1 0 0,0 0 0,-1-1 0,1 1 0,0 0 0,-1 0 0,1 0 0,-1 0 0,0-1 0,-5 13 0,1 23 0,0 51 0,7 113 0,0-191 0,-1 0 0,1 0 0,0 0 0,1 0 0,-1-1 0,8 14 0,3 9 0,-12-29 0,-1 0 0,1 1 0,-1-1 0,0 0 0,0 0 0,1 0 0,-1 1 0,0-1 0,0 0 0,0 0 0,0 0 0,-1 1 0,1-1 0,0 0 0,0 0 0,-1 0 0,1 1 0,-1-1 0,1 0 0,-1 0 0,1 0 0,-1 0 0,0 0 0,1 0 0,-1 0 0,0 0 0,0 0 0,0-1 0,0 1 0,0 0 0,0 0 0,0-1 0,0 1 0,0-1 0,0 1 0,0-1 0,0 1 0,0-1 0,-1 0 0,1 1 0,0-1 0,0 0 0,0 0 0,-3 0 0,-8 2 0,0-1 0,-1-1 0,-18-1 0,19 0 0,-21-1 0,-47-10 0,50 6 0,-1 1 0,-31 1 0,18 4 0,0 1 0,-74 14 0,83-8 0,17-5 0,0 1 0,0 1 0,0 1 0,1 1 0,0 0 0,-32 17 0,32-14 0,0-2 0,0 0 0,-1-1 0,-20 5 0,-42 15 0,79-25 0,-1-1 0,1 1 0,0 0 0,0-1 0,-1 1 0,1-1 0,-1 0 0,1 1 0,0-1 0,-1 0 0,1 0 0,-1 0 0,1 0 0,0 0 0,-1 0 0,1-1 0,-1 1 0,1 0 0,0-1 0,-1 1 0,1-1 0,0 1 0,-1-1 0,1 0 0,0 1 0,0-1 0,0 0 0,0 0 0,0 0 0,0 0 0,0 0 0,0 0 0,0 0 0,0 0 0,0 0 0,0-1 0,1 1 0,-1 0 0,1 0 0,-1-1 0,1 1 0,-1-1 0,1-1 0,-3-8 0,1 0 0,0 0 0,1 0 0,0-17 0,1 24 0,1-26-455,1 0 0,11-58 0,4 18-6371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0T15:33:18.52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947 1 24575,'2'0'0,"0"1"0,0 0 0,0-1 0,0 1 0,0 0 0,0 0 0,0 0 0,0 0 0,0 1 0,0-1 0,-1 0 0,1 1 0,0-1 0,-1 1 0,0 0 0,2 1 0,20 31 0,-18-22 0,-1 0 0,0 1 0,0 0 0,-1 0 0,-1 0 0,0 0 0,-1 0 0,-1 13 0,8 49 0,-4-55 0,0-1 0,-2 1 0,0 0 0,-1 1 0,-3 32 0,1-45 0,-1-1 0,0 1 0,0-1 0,0 0 0,-1 0 0,0 0 0,-1 0 0,1 0 0,-1-1 0,0 0 0,-1 0 0,0 0 0,0 0 0,0 0 0,0-1 0,-1 0 0,0 0 0,-7 4 0,6-5 0,1 0 0,-1-1 0,0 1 0,1-1 0,-2-1 0,1 1 0,0-1 0,0 0 0,-1-1 0,1 0 0,-1 0 0,1-1 0,-1 1 0,0-2 0,1 1 0,-1-1 0,1 0 0,-1-1 0,1 0 0,0 0 0,0 0 0,0-1 0,0 0 0,0-1 0,0 1 0,1-1 0,-1 0 0,1-1 0,-9-9 0,7 6 0,-9-7 0,1-1 0,1-1 0,-15-23 0,27 36 0,0 0 0,0 0 0,1 0 0,0-1 0,0 1 0,0-1 0,0 0 0,1 0 0,0 1 0,0-1 0,0 0 0,0 0 0,1 0 0,0 0 0,0 0 0,0 0 0,1 0 0,0 0 0,-1 0 0,4-8 0,-3 12 0,-1 0 0,1-1 0,-1 1 0,1 0 0,0 0 0,-1-1 0,1 1 0,0 0 0,0 0 0,0 0 0,0 0 0,0 0 0,2-1 0,-3 2 0,1-1 0,-1 1 0,1 0 0,0 0 0,-1 0 0,1 0 0,-1 0 0,1-1 0,-1 1 0,1 0 0,0 0 0,-1 0 0,1 1 0,-1-1 0,1 0 0,-1 0 0,1 0 0,-1 0 0,1 0 0,-1 1 0,1-1 0,0 1 0,1 0 0,0 1 0,-1-1 0,1 1 0,-1-1 0,1 1 0,-1 0 0,0 0 0,0 0 0,1 0 0,-2 0 0,1 0 0,0 0 0,0 0 0,-1 0 0,2 3 0,-1 2 0,-1 0 0,1 0 0,-1 0 0,0 0 0,-1 0 0,0 0 0,0 0 0,0-1 0,-1 1 0,0 0 0,0-1 0,0 1 0,-1-1 0,0 0 0,-1 1 0,1-1 0,-1-1 0,0 1 0,-1-1 0,1 1 0,-1-1 0,0-1 0,0 1 0,-1-1 0,1 0 0,-1 0 0,0 0 0,0-1 0,-1 0 0,1 0 0,-1 0 0,1-1 0,-1 0 0,0-1 0,1 1 0,-1-1 0,-9 0 0,3 0 0,0-1 0,0-1 0,0 0 0,0 0 0,0-1 0,0-1 0,1 0 0,-1-1 0,1-1 0,-19-8 0,22 9 0,-1 0 0,0 1 0,0 0 0,0 1 0,0 0 0,0 0 0,0 1 0,-1 1 0,1 0 0,0 0 0,-1 1 0,1 0 0,0 1 0,0 0 0,0 0 0,0 1 0,0 1 0,1 0 0,-18 9 0,19-10 0,1 0 0,-1 0 0,1-1 0,-1 0 0,0 0 0,0-1 0,0 0 0,0-1 0,0 0 0,0 0 0,0 0 0,0-1 0,-14-4 0,21 5 0,0 0 0,0-1 0,0 1 0,0 0 0,0 0 0,0 0 0,-1 0 0,1 0 0,0 0 0,0 0 0,0 0 0,0 0 0,0 1 0,0-1 0,0 0 0,0 1 0,0-1 0,0 1 0,0-1 0,0 1 0,0-1 0,0 1 0,0 0 0,0-1 0,0 1 0,0 1 0,0 0 0,0 0 0,0 0 0,0-1 0,1 1 0,-1 0 0,1 0 0,0 0 0,-1 0 0,1 0 0,0 0 0,0 0 0,0 0 0,1 3 0,1 7 0,1 0 0,0 0 0,7 17 0,-10-29 0,8 19 0,1 3 0,0 0 0,-2 0 0,0 1 0,-1 1 0,-2-1 0,3 36 0,-7-53 0,0 0 0,0 0 0,1 0 0,0 0 0,0 0 0,0 0 0,1 0 0,0-1 0,5 11 0,-6-13 0,1 0 0,0-1 0,0 0 0,1 1 0,-1-1 0,0 0 0,1 0 0,-1 0 0,1 0 0,0-1 0,0 1 0,-1-1 0,1 0 0,0 1 0,0-1 0,0-1 0,1 1 0,-1 0 0,0-1 0,4 1 0,14 1 0,-1-1 0,1 0 0,0-1 0,-1-2 0,1 0 0,-1-1 0,0-1 0,0-1 0,0-1 0,28-12 0,76-31 0,-102 40 0,0 1 0,0 0 0,1 2 0,0 1 0,1 1 0,29-2 0,145 5 0,-94 3 0,-5 0 0,78-3 0,-306 29 0,41-7 0,68-16 0,-37 15 0,43-14 0,1-1 0,-1-1 0,0 0 0,0-1 0,-22 3 0,-68 6 0,67-6 0,-53 2 0,62-10 0,1 0 0,-34-8 0,32 5 0,-56-4 0,75 9 0,1 0 0,0 0 0,-1 1 0,-15 4 0,20-4 0,1 1 0,0 0 0,0 0 0,0 0 0,0 0 0,0 1 0,1-1 0,-1 1 0,1 0 0,-1 0 0,-4 7 0,-30 32 0,20-23 0,2-1 0,-19 28 0,34-44 22,0 0-1,0 0 0,0-1 1,0 1-1,0 0 0,-1-1 1,1 1-1,-1-1 0,1 0 1,-1 0-1,1 1 0,-1-1 1,0 0-1,0 0 0,-2 1 1,3-2-74,0 0 0,0 0 0,0-1 1,0 1-1,0 0 0,0-1 1,0 1-1,0 0 0,0-1 0,0 1 1,0-1-1,0 1 0,1-1 1,-1 0-1,0 1 0,0-1 0,1 0 1,-1 1-1,1-1 0,-1 0 1,0 0-1,1 0 0,-1 0 0,1 0 1,0 1-1,-1-1 0,1 0 1,0 0-1,-1 0 0,1 0 0,0 0 1,0-1-1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D633-F97C-4944-A6C5-6AE5C9D57BAE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750" y="4694238"/>
            <a:ext cx="5335588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FR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8250" y="9264650"/>
            <a:ext cx="2889250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5F696-A568-4575-9A30-5F9F270CC62D}" type="slidenum">
              <a:rPr lang="fr-FR" smtClean="0"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42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790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012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5633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992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6384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060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72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260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32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7117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252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4518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733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06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8337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719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38177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2417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911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1893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591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05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07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807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600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681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2091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2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5F696-A568-4575-9A30-5F9F270CC62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9419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002814-26BF-4D44-991E-F2D01BD63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26E70C6-C989-154D-85D2-75880627D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5DF758-80F7-7641-AF1F-2DA80D41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86E7CB-29DE-F34B-9311-976AD83DC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B2E5FB-728F-0447-A9F8-2B2F5BE22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07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B57879-A878-8E47-9456-B104C91C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28BC0E0-4764-E049-89AD-F239076F1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4906C0-154B-514A-B878-63A09738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6D7930-5BF6-404F-A74E-D52DEB748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80A2B9-341B-034F-88A7-0818BFAEA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868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BD9CC2-4B92-1548-B9E2-CE12E660E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4CEC47F-8404-1849-A9E0-D4A07A9A9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DEF7EE-5BDF-0F4D-B768-A471D450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9FF5FD-8285-2C41-ADC9-A70E30C86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623E04C-8A70-CC4F-8EC3-C1015439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198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7C32-D94F-B9CF-50B5-6383D17315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47B6C-81F7-2F42-19DB-3D1B4250B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8C0CE-C713-2762-B647-E485FA1F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B213E-8FAD-E387-6509-6446EE48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A2B2F-0BC2-9C30-AC84-8564817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946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86B12-72D6-8A2A-FCBA-4D28B801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0B0C9-7671-F408-15E5-4201AA7EAD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2476F-9FC1-E24C-65BA-76ED2C42C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B42D3-B21F-9825-54FF-26600EF9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098B3-72B8-EAFF-78C7-B926D6A3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537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7A04-0DBF-AD23-2D49-644B31636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62D63-1AC8-97DE-9487-FE75D6D6A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0C125-5843-2732-2033-BFE64F6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8652D-4C41-9602-D921-C8633AAB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2F704-0DB3-C93A-146C-3AECF751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461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A3ABC-5B28-2403-351E-E7DAF0CC6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15CC8-C89E-C762-322A-E241C6C66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8ED274-EDAC-BA4D-1263-BAA0AC7CE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081D9-C3B1-81D5-418E-89EE0AB6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A5E4D-B76A-D1F9-7EF5-BBE97044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9D29F-090A-108A-7294-7D51B1A27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812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AAA18-CDAF-A102-923A-963283010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EA32E-C98B-8923-03BB-8B12F8EEE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9DF07-E219-1964-70C5-B9E80A15D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EC620-8C13-5C34-96F8-A0ABABDF5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07B039-B16D-418F-6139-D0FC61D83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0AE0FB-73A2-0285-3ED0-FDB5D494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F60417-9E85-136E-FDC7-91784F40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302603-B489-2A1F-2830-58A7C3DD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1152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99CC-821F-542F-BDB5-C5537192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7B43E-1ABC-527D-0AA0-5DE8630B9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604775-2290-DEC5-F698-BEF0085EB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B3F21-C205-745B-F350-642EAC2E7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612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373D8E-705E-306F-4C8D-EAA091D95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517299-DF4D-A6A2-6A11-64D6798EB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126E1-A3FE-4617-0ADA-F24F72F51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78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B8E4-BFF4-C361-BF8F-D2360744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0263F-0CE9-F3E7-2E05-EA8DA675C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23EE30-0DF8-D3B3-2B85-25DF6787C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AB7F2-8B05-DDE6-8D73-BE3455D11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E467EF-9672-6DA0-C96E-EEF7C2DA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5F3531-9DF9-1CEB-873B-2F2EC0918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049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19276-138F-5A45-A0CB-65F20733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1A56C4-1CEC-1B45-A085-63A1DC59D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FC0FB0-6B2B-CD4D-9794-5F2898650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4FA2961-304F-D842-83AA-23384188A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ED5E99-225C-0E41-AD4B-A613CDF2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67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72041-72BE-BFA1-1B09-147A6F94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6BD3B0-63E0-4FF5-60BD-D227659D5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A20F3-AC21-F96E-ABB7-3FC6908A2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A6735-B7E8-8DFF-194B-CF572784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F6E07-DE13-5274-0E4D-CF12D500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F0E5F-616E-27A1-31AE-63D4241FE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976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DF692-BF79-3770-B18B-4876E12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011B8-B118-50FB-338A-F28A79191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2348-24CC-1097-55AE-20A0DA5BB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D9436-225E-0E47-209A-A555E46B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128A2-B27D-B1C4-C5E0-5B5D914FB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7828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A0F4F3-9CCF-C0E1-1D2C-70F5A53ECA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746BD6-9DFD-C703-D47E-A4DB93B31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DDD07-EE1B-306A-A178-C753BC845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AEDC7-ECFD-4186-4270-E3B43F88F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8FF1A-E8E0-6C1A-4D0A-33036876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5626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E21E55-201D-D144-897C-DE5792325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146B1E-F6B0-8F4A-81E5-1672E7141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160BDB-2767-6646-9929-E6AE84DD7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9113693-B762-BB42-8566-78CD918A1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B6D78E-2032-D34B-B926-674B4724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127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1B5EE-7AE6-DE49-A9B4-F85A45331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A28FA6-F695-6844-931E-E6E6B46794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4FF82A3-58E8-704F-9409-460A400A9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8A37495-994D-1949-BECB-25EDF931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BD471E-11E8-D34B-80D6-BE0E6BAB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BA13BA-09B3-784B-8B1C-0C65B2189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9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8D295-E298-D741-B16E-F7A12D32C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B31E6B-A053-B64E-AB22-358539BA1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AB983E-0434-0D4E-84B6-CE11DBBBA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180EB2-A552-C840-8862-39794E87BB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0EB1D5B-AFFD-0E4D-8B61-013854E9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D30E088-7591-2A44-BAF5-2E540CEE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ABED05C-C506-874B-97CE-6745B1BAD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C3A7072-2677-0340-80E2-5CEE5917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213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6FE7D-BC9D-3540-8E90-935DEF5CD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0AA1B2-B937-3447-90D2-5A2725BC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2B9C67-E6BE-7845-84F3-EF0E5BA49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251B3D-FD08-3F40-90DE-F76FD82CC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43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C1425CC-2E08-2E45-9B29-428B04873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FDC1E38-ABD2-5047-94C4-4E73AC1C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BFB8906-EE6C-4241-A646-C2232B06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818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9321E-30C0-474F-AD73-D1327514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73C10D-F1C5-F54F-B741-2E0D2B3DA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3E3EDEB-0650-A04B-8853-6E3B34329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B3F863D-27AD-0144-B28B-CFCFF88A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523A07E-4F3B-2542-BF88-E4ED3675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2127D4D-E8C0-8543-ABD3-B36415D2A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044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AF1081-49AD-B148-A0C9-2D1BC0D56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6AA23A3-5E4F-E947-800B-D114FCC56C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3DDF7E-340F-8947-A8D8-FF0393EC5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03FAD41-5F33-1049-96AF-68A079432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1C34F3D-3352-9142-8F3D-E7A51E839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7094025-CEF9-184A-9365-6CE73EF8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3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F84B3A7-B531-4745-AD7F-38184866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4892D6-B3CF-204D-8E3C-F8992C648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C38CE2-08F7-0948-8ADA-C72AD705C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EA20B-472C-4C42-9A95-3F59E7A9CA66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C8CB62-0121-6542-A11B-A7122CA80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FE96C6-45FF-2947-94B4-7D0E78068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7F02E-E891-194E-9F92-F37DE34E7F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539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70043C-BCF4-8140-F22E-AAF48C22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B0E48-6D79-3589-04C8-589832E4B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5F9A8-8B55-CACA-A6FF-F1C3DF4C2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35EB7A-AFFB-4D78-A7A8-8F93D8F294AB}" type="datetimeFigureOut">
              <a:rPr lang="nl-NL" smtClean="0"/>
              <a:t>13-1-2025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5ADE7-6130-C907-4D19-339CF2611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52FDA-EDBF-4E72-D849-3EAC08EC0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C66589-E74D-48C0-9888-55FAD4BA5B9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109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customXml" Target="../ink/ink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png"/><Relationship Id="rId5" Type="http://schemas.openxmlformats.org/officeDocument/2006/relationships/customXml" Target="../ink/ink8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0.png"/><Relationship Id="rId5" Type="http://schemas.openxmlformats.org/officeDocument/2006/relationships/customXml" Target="../ink/ink9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0.png"/><Relationship Id="rId5" Type="http://schemas.openxmlformats.org/officeDocument/2006/relationships/customXml" Target="../ink/ink10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customXml" Target="../ink/ink3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0.png"/><Relationship Id="rId5" Type="http://schemas.openxmlformats.org/officeDocument/2006/relationships/customXml" Target="../ink/ink11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0.png"/><Relationship Id="rId5" Type="http://schemas.openxmlformats.org/officeDocument/2006/relationships/customXml" Target="../ink/ink1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customXml" Target="../ink/ink4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0.png"/><Relationship Id="rId5" Type="http://schemas.openxmlformats.org/officeDocument/2006/relationships/customXml" Target="../ink/ink13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0.png"/><Relationship Id="rId5" Type="http://schemas.openxmlformats.org/officeDocument/2006/relationships/customXml" Target="../ink/ink14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customXml" Target="../ink/ink15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customXml" Target="../ink/ink16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customXml" Target="../ink/ink17.xm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customXml" Target="../ink/ink18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customXml" Target="../ink/ink19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customXml" Target="../ink/ink20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21.xml"/><Relationship Id="rId5" Type="http://schemas.openxmlformats.org/officeDocument/2006/relationships/image" Target="../media/image19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customXml" Target="../ink/ink5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customXml" Target="../ink/ink6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png"/><Relationship Id="rId5" Type="http://schemas.openxmlformats.org/officeDocument/2006/relationships/customXml" Target="../ink/ink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FA65DA2-FEC4-9C4B-B65F-43F41022C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3078366-9E98-0C47-BDBB-4806100A9B43}"/>
              </a:ext>
            </a:extLst>
          </p:cNvPr>
          <p:cNvSpPr txBox="1">
            <a:spLocks/>
          </p:cNvSpPr>
          <p:nvPr/>
        </p:nvSpPr>
        <p:spPr>
          <a:xfrm>
            <a:off x="6774873" y="945573"/>
            <a:ext cx="4980559" cy="205496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nl-NL" sz="4000" i="1" noProof="0" dirty="0">
              <a:solidFill>
                <a:schemeClr val="bg1"/>
              </a:solidFill>
              <a:latin typeface="DIN-Bold" pitchFamily="2" charset="0"/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4EF4BD0-1592-4D89-816F-939A057EC8EF}"/>
              </a:ext>
            </a:extLst>
          </p:cNvPr>
          <p:cNvSpPr/>
          <p:nvPr/>
        </p:nvSpPr>
        <p:spPr>
          <a:xfrm>
            <a:off x="9122735" y="5284381"/>
            <a:ext cx="2632697" cy="121211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noProof="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FD7AB2-B888-4A73-9F52-01378BE96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711059B-DB7F-4915-969E-C03F353122C0}"/>
              </a:ext>
            </a:extLst>
          </p:cNvPr>
          <p:cNvSpPr/>
          <p:nvPr/>
        </p:nvSpPr>
        <p:spPr>
          <a:xfrm>
            <a:off x="956930" y="1828799"/>
            <a:ext cx="867616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6000" noProof="0" dirty="0">
                <a:solidFill>
                  <a:schemeClr val="bg1"/>
                </a:solidFill>
                <a:ea typeface="Batang" pitchFamily="18" charset="-127"/>
              </a:rPr>
              <a:t>Voorlichtingsavond</a:t>
            </a:r>
          </a:p>
          <a:p>
            <a:pPr algn="ctr"/>
            <a:r>
              <a:rPr lang="nl-NL" sz="6000" noProof="0" dirty="0">
                <a:solidFill>
                  <a:schemeClr val="bg1"/>
                </a:solidFill>
                <a:ea typeface="Batang" pitchFamily="18" charset="-127"/>
              </a:rPr>
              <a:t>Profielkeuze</a:t>
            </a:r>
          </a:p>
          <a:p>
            <a:pPr algn="ctr"/>
            <a:endParaRPr lang="nl-NL" sz="2000" noProof="0" dirty="0">
              <a:solidFill>
                <a:schemeClr val="bg1"/>
              </a:solidFill>
              <a:ea typeface="Batang" pitchFamily="18" charset="-127"/>
            </a:endParaRPr>
          </a:p>
          <a:p>
            <a:pPr algn="ctr"/>
            <a:r>
              <a:rPr lang="nl-NL" sz="2400" noProof="0" dirty="0">
                <a:solidFill>
                  <a:schemeClr val="bg1"/>
                </a:solidFill>
                <a:ea typeface="Batang" pitchFamily="18" charset="-127"/>
              </a:rPr>
              <a:t>Gymnasium Felisenum          </a:t>
            </a:r>
            <a:r>
              <a:rPr lang="nl-NL" sz="2400" dirty="0">
                <a:solidFill>
                  <a:schemeClr val="bg1"/>
                </a:solidFill>
                <a:ea typeface="Batang" pitchFamily="18" charset="-127"/>
              </a:rPr>
              <a:t>9</a:t>
            </a:r>
            <a:r>
              <a:rPr lang="nl-NL" sz="2400" noProof="0" dirty="0">
                <a:solidFill>
                  <a:schemeClr val="bg1"/>
                </a:solidFill>
                <a:ea typeface="Batang" pitchFamily="18" charset="-127"/>
              </a:rPr>
              <a:t> januari 2025</a:t>
            </a:r>
          </a:p>
          <a:p>
            <a:pPr algn="ctr"/>
            <a:endParaRPr lang="nl-NL" sz="2000" noProof="0" dirty="0">
              <a:solidFill>
                <a:schemeClr val="bg1"/>
              </a:solidFill>
              <a:ea typeface="Batang" pitchFamily="18" charset="-127"/>
            </a:endParaRPr>
          </a:p>
          <a:p>
            <a:pPr algn="ctr"/>
            <a:endParaRPr lang="nl-NL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74495818-98E0-005B-FB73-E96B7D5AA430}"/>
                  </a:ext>
                </a:extLst>
              </p14:cNvPr>
              <p14:cNvContentPartPr/>
              <p14:nvPr/>
            </p14:nvContentPartPr>
            <p14:xfrm>
              <a:off x="10470822" y="5437742"/>
              <a:ext cx="279720" cy="11124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74495818-98E0-005B-FB73-E96B7D5AA43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61822" y="5428742"/>
                <a:ext cx="297360" cy="12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717903EF-B77D-5390-F97B-42A01C451000}"/>
                  </a:ext>
                </a:extLst>
              </p14:cNvPr>
              <p14:cNvContentPartPr/>
              <p14:nvPr/>
            </p14:nvContentPartPr>
            <p14:xfrm>
              <a:off x="10305942" y="5467622"/>
              <a:ext cx="479160" cy="26964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717903EF-B77D-5390-F97B-42A01C45100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42942" y="5404622"/>
                <a:ext cx="604800" cy="39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0997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69516" y="2339401"/>
            <a:ext cx="79318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Cultuur en Maatschappij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Economie en Maatschappij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Natuur en Gezondheid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Natuur en Techniek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Welke profielen zijn er?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82036287-CDEE-7E79-4913-90475106B2ED}"/>
                  </a:ext>
                </a:extLst>
              </p14:cNvPr>
              <p14:cNvContentPartPr/>
              <p14:nvPr/>
            </p14:nvContentPartPr>
            <p14:xfrm>
              <a:off x="10325022" y="5347742"/>
              <a:ext cx="402840" cy="4024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82036287-CDEE-7E79-4913-90475106B2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2022" y="5284742"/>
                <a:ext cx="528480" cy="52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850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801514" y="2451795"/>
            <a:ext cx="793188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Nederlands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Engels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Klassieke taal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Maatschappijleer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Lichamelijke opvoeding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Profielwerkstuk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1801514" y="15695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Gemeenschappelijk deel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147E2297-5ABB-94E8-0876-49104E78AFB2}"/>
                  </a:ext>
                </a:extLst>
              </p14:cNvPr>
              <p14:cNvContentPartPr/>
              <p14:nvPr/>
            </p14:nvContentPartPr>
            <p14:xfrm>
              <a:off x="10290102" y="5384102"/>
              <a:ext cx="465480" cy="3916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147E2297-5ABB-94E8-0876-49104E78A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7102" y="5321462"/>
                <a:ext cx="591120" cy="51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437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464981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Cultuur en Maatschappij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262260"/>
              </p:ext>
            </p:extLst>
          </p:nvPr>
        </p:nvGraphicFramePr>
        <p:xfrm>
          <a:off x="406688" y="1846659"/>
          <a:ext cx="11378324" cy="4076852"/>
        </p:xfrm>
        <a:graphic>
          <a:graphicData uri="http://schemas.openxmlformats.org/drawingml/2006/table">
            <a:tbl>
              <a:tblPr/>
              <a:tblGrid>
                <a:gridCol w="2285371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711214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854125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2055139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  <a:gridCol w="1472475">
                  <a:extLst>
                    <a:ext uri="{9D8B030D-6E8A-4147-A177-3AD203B41FA5}">
                      <a16:colId xmlns:a16="http://schemas.microsoft.com/office/drawing/2014/main" val="3132160135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maatschappelijk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(kies één vak)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cultureel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(kies één vak)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(verplicht)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 of C (evt. B)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Economie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Duits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Klassieke taal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 naar keuze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 vak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Geschiedenis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Aardrijkskunde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None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Filosofie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Tekenen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Muziek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214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752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Economie en Maatschappij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3940117"/>
              </p:ext>
            </p:extLst>
          </p:nvPr>
        </p:nvGraphicFramePr>
        <p:xfrm>
          <a:off x="1617963" y="1775496"/>
          <a:ext cx="8955772" cy="4049091"/>
        </p:xfrm>
        <a:graphic>
          <a:graphicData uri="http://schemas.openxmlformats.org/drawingml/2006/table">
            <a:tbl>
              <a:tblPr/>
              <a:tblGrid>
                <a:gridCol w="2132324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644086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388206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1791156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/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(kies één vak)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(verplicht)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 of B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 naar keuze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 vak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Economie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Duits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Geschiedenis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Aardrijkskunde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None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87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246279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Natuur en Gezondheid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20389"/>
              </p:ext>
            </p:extLst>
          </p:nvPr>
        </p:nvGraphicFramePr>
        <p:xfrm>
          <a:off x="1686490" y="1846659"/>
          <a:ext cx="8955772" cy="4049091"/>
        </p:xfrm>
        <a:graphic>
          <a:graphicData uri="http://schemas.openxmlformats.org/drawingml/2006/table">
            <a:tbl>
              <a:tblPr/>
              <a:tblGrid>
                <a:gridCol w="2132324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644086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388206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1791156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/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(kies één vak)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(verplicht)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 of B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Aardrijkskunde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 naar keuze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 vak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Biologie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Natuurkunde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(NLT alleen met natuurkunde)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Scheikunde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None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96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464981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Natuur en Techniek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265237"/>
              </p:ext>
            </p:extLst>
          </p:nvPr>
        </p:nvGraphicFramePr>
        <p:xfrm>
          <a:off x="1617964" y="1882393"/>
          <a:ext cx="8955772" cy="4049091"/>
        </p:xfrm>
        <a:graphic>
          <a:graphicData uri="http://schemas.openxmlformats.org/drawingml/2006/table">
            <a:tbl>
              <a:tblPr/>
              <a:tblGrid>
                <a:gridCol w="2132324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644086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388206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1791156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/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(kies één vak)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(verplicht)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​B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NLT (Natuur, Leven en Technologie)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 naar keuze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 vak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Natuurkunde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 D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Scheikunde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​Biologie</a:t>
                      </a:r>
                    </a:p>
                    <a:p>
                      <a:pPr algn="l" rtl="0" fontAlgn="base">
                        <a:buFont typeface="Arial" panose="020B0604020202020204" pitchFamily="34" charset="0"/>
                        <a:buNone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Char char="•"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905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464981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Combinatieprofiel EM-CM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0182617"/>
              </p:ext>
            </p:extLst>
          </p:nvPr>
        </p:nvGraphicFramePr>
        <p:xfrm>
          <a:off x="1743740" y="1846659"/>
          <a:ext cx="8955772" cy="4039562"/>
        </p:xfrm>
        <a:graphic>
          <a:graphicData uri="http://schemas.openxmlformats.org/drawingml/2006/table">
            <a:tbl>
              <a:tblPr/>
              <a:tblGrid>
                <a:gridCol w="2132324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644086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388206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1791156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 extra 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​A</a:t>
                      </a: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Eén uit: Frans, Duits of Aardrijkskunde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Cultureel vak naar keuze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Geschiedenis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bijv. filosofie, muziek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Economie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  <p:sp>
        <p:nvSpPr>
          <p:cNvPr id="21" name="Rechthoek 20">
            <a:extLst>
              <a:ext uri="{FF2B5EF4-FFF2-40B4-BE49-F238E27FC236}">
                <a16:creationId xmlns:a16="http://schemas.microsoft.com/office/drawing/2014/main" id="{3CE628FB-481A-448F-A77E-48B7038ED5EC}"/>
              </a:ext>
            </a:extLst>
          </p:cNvPr>
          <p:cNvSpPr/>
          <p:nvPr/>
        </p:nvSpPr>
        <p:spPr>
          <a:xfrm>
            <a:off x="10771219" y="5355649"/>
            <a:ext cx="365760" cy="182880"/>
          </a:xfrm>
          <a:prstGeom prst="rect">
            <a:avLst/>
          </a:prstGeom>
          <a:solidFill>
            <a:srgbClr val="FFFFFF">
              <a:alpha val="5000"/>
            </a:srgbClr>
          </a:solidFill>
          <a:ln w="1260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nl-NL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09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73"/>
            <a:ext cx="12191701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464981" y="-145054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Combinatieprofiel NG-NT</a:t>
            </a: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D00E02C4-23C1-4C4A-A91D-BCA33D3CD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836860"/>
              </p:ext>
            </p:extLst>
          </p:nvPr>
        </p:nvGraphicFramePr>
        <p:xfrm>
          <a:off x="1743740" y="1846659"/>
          <a:ext cx="8955772" cy="4405322"/>
        </p:xfrm>
        <a:graphic>
          <a:graphicData uri="http://schemas.openxmlformats.org/drawingml/2006/table">
            <a:tbl>
              <a:tblPr/>
              <a:tblGrid>
                <a:gridCol w="2132324">
                  <a:extLst>
                    <a:ext uri="{9D8B030D-6E8A-4147-A177-3AD203B41FA5}">
                      <a16:colId xmlns:a16="http://schemas.microsoft.com/office/drawing/2014/main" val="1196296337"/>
                    </a:ext>
                  </a:extLst>
                </a:gridCol>
                <a:gridCol w="2644086">
                  <a:extLst>
                    <a:ext uri="{9D8B030D-6E8A-4147-A177-3AD203B41FA5}">
                      <a16:colId xmlns:a16="http://schemas.microsoft.com/office/drawing/2014/main" val="1976894717"/>
                    </a:ext>
                  </a:extLst>
                </a:gridCol>
                <a:gridCol w="2388206">
                  <a:extLst>
                    <a:ext uri="{9D8B030D-6E8A-4147-A177-3AD203B41FA5}">
                      <a16:colId xmlns:a16="http://schemas.microsoft.com/office/drawing/2014/main" val="1877806703"/>
                    </a:ext>
                  </a:extLst>
                </a:gridCol>
                <a:gridCol w="1791156">
                  <a:extLst>
                    <a:ext uri="{9D8B030D-6E8A-4147-A177-3AD203B41FA5}">
                      <a16:colId xmlns:a16="http://schemas.microsoft.com/office/drawing/2014/main" val="3962299302"/>
                    </a:ext>
                  </a:extLst>
                </a:gridCol>
              </a:tblGrid>
              <a:tr h="1242212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Profielvakken</a:t>
                      </a:r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rtl="0" fontAlgn="base"/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Profielkeuzevak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rtl="0" fontAlgn="base"/>
                      <a:endParaRPr lang="nl-NL" sz="2400" b="1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Vrije deel 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Eventueel</a:t>
                      </a:r>
                      <a:r>
                        <a:rPr lang="nl-NL" sz="2400" b="1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 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942616"/>
                  </a:ext>
                </a:extLst>
              </a:tr>
              <a:tr h="1160959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Wiskunde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​B</a:t>
                      </a:r>
                    </a:p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Biologie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Vak naar keuze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Extra vak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2537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456132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Natuurkunde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buFont typeface="Arial" panose="020B0604020202020204" pitchFamily="34" charset="0"/>
                        <a:buChar char="•"/>
                      </a:pP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bijv. NLT, aardrijkskunde of wiskunde D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064348"/>
                  </a:ext>
                </a:extLst>
              </a:tr>
              <a:tr h="813431"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Scheikunde</a:t>
                      </a:r>
                      <a:endParaRPr lang="nl-NL" sz="2400" b="0" i="0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nl-NL" sz="2400" b="0" i="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auto">
                        <a:buFont typeface="Arial" panose="020B0604020202020204" pitchFamily="34" charset="0"/>
                        <a:buNone/>
                      </a:pPr>
                      <a:endParaRPr lang="nl-NL" sz="2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>
                    <a:lnL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83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612510"/>
                  </a:ext>
                </a:extLst>
              </a:tr>
            </a:tbl>
          </a:graphicData>
        </a:graphic>
      </p:graphicFrame>
      <p:sp>
        <p:nvSpPr>
          <p:cNvPr id="18" name="Triangle isocèle 17">
            <a:extLst>
              <a:ext uri="{FF2B5EF4-FFF2-40B4-BE49-F238E27FC236}">
                <a16:creationId xmlns:a16="http://schemas.microsoft.com/office/drawing/2014/main" id="{B427BA5B-1883-4EEE-B50C-0FC932E34085}"/>
              </a:ext>
            </a:extLst>
          </p:cNvPr>
          <p:cNvSpPr/>
          <p:nvPr/>
        </p:nvSpPr>
        <p:spPr>
          <a:xfrm>
            <a:off x="10873976" y="5722884"/>
            <a:ext cx="548640" cy="0"/>
          </a:xfrm>
          <a:prstGeom prst="triangle">
            <a:avLst/>
          </a:prstGeom>
          <a:solidFill>
            <a:srgbClr val="FFFFFF">
              <a:alpha val="5000"/>
            </a:srgbClr>
          </a:solidFill>
          <a:ln w="12600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nl-NL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657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Wiskunde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Wiskunde 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Wiskunde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Wiskunde D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Wiskunde A, B, C en 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79885834-E078-5384-C04A-FF5A324AEA96}"/>
                  </a:ext>
                </a:extLst>
              </p14:cNvPr>
              <p14:cNvContentPartPr/>
              <p14:nvPr/>
            </p14:nvContentPartPr>
            <p14:xfrm>
              <a:off x="10298022" y="5476262"/>
              <a:ext cx="493200" cy="2534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79885834-E078-5384-C04A-FF5A324AEA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35022" y="5413262"/>
                <a:ext cx="618840" cy="3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4388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1"/>
          <p:cNvSpPr txBox="1">
            <a:spLocks/>
          </p:cNvSpPr>
          <p:nvPr/>
        </p:nvSpPr>
        <p:spPr>
          <a:xfrm>
            <a:off x="1524000" y="-27384"/>
            <a:ext cx="9144000" cy="72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b="1" dirty="0"/>
              <a:t>Soorten wiskunde en profielen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631504" y="692696"/>
            <a:ext cx="8928992" cy="3096344"/>
          </a:xfrm>
        </p:spPr>
        <p:txBody>
          <a:bodyPr>
            <a:normAutofit/>
          </a:bodyPr>
          <a:lstStyle/>
          <a:p>
            <a:br>
              <a:rPr lang="nl-NL" dirty="0">
                <a:solidFill>
                  <a:srgbClr val="7030A0"/>
                </a:solidFill>
              </a:rPr>
            </a:br>
            <a:br>
              <a:rPr lang="nl-NL" dirty="0">
                <a:solidFill>
                  <a:srgbClr val="7030A0"/>
                </a:solidFill>
              </a:rPr>
            </a:br>
            <a:br>
              <a:rPr lang="nl-NL" dirty="0">
                <a:solidFill>
                  <a:srgbClr val="7030A0"/>
                </a:solidFill>
              </a:rPr>
            </a:br>
            <a:br>
              <a:rPr lang="nl-NL" dirty="0">
                <a:solidFill>
                  <a:srgbClr val="7030A0"/>
                </a:solidFill>
              </a:rPr>
            </a:br>
            <a:br>
              <a:rPr lang="nl-NL" dirty="0">
                <a:solidFill>
                  <a:srgbClr val="7030A0"/>
                </a:solidFill>
              </a:rPr>
            </a:br>
            <a:endParaRPr lang="nl-NL" dirty="0">
              <a:solidFill>
                <a:srgbClr val="7030A0"/>
              </a:solidFill>
            </a:endParaRPr>
          </a:p>
        </p:txBody>
      </p:sp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2340744" y="4365104"/>
            <a:ext cx="8301608" cy="4104456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endParaRPr lang="nl-NL" sz="2800" dirty="0">
              <a:solidFill>
                <a:srgbClr val="660066"/>
              </a:solidFill>
            </a:endParaRPr>
          </a:p>
          <a:p>
            <a:pPr>
              <a:buFont typeface="Arial"/>
              <a:buChar char="•"/>
            </a:pPr>
            <a:endParaRPr lang="nl-NL" sz="2800" dirty="0">
              <a:solidFill>
                <a:srgbClr val="660066"/>
              </a:solidFill>
            </a:endParaRPr>
          </a:p>
          <a:p>
            <a:pPr>
              <a:buFont typeface="Arial"/>
              <a:buChar char="•"/>
            </a:pPr>
            <a:endParaRPr lang="nl-NL" sz="2800" dirty="0">
              <a:solidFill>
                <a:srgbClr val="660066"/>
              </a:solidFill>
            </a:endParaRPr>
          </a:p>
          <a:p>
            <a:pPr>
              <a:buFont typeface="Arial"/>
              <a:buChar char="•"/>
            </a:pPr>
            <a:endParaRPr lang="nl-NL" sz="2800" dirty="0">
              <a:solidFill>
                <a:srgbClr val="660066"/>
              </a:solidFill>
            </a:endParaRP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627233"/>
              </p:ext>
            </p:extLst>
          </p:nvPr>
        </p:nvGraphicFramePr>
        <p:xfrm>
          <a:off x="2495600" y="1628801"/>
          <a:ext cx="7488830" cy="2377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21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5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56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56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24376">
                <a:tc>
                  <a:txBody>
                    <a:bodyPr/>
                    <a:lstStyle/>
                    <a:p>
                      <a:r>
                        <a:rPr lang="nl-NL" sz="1800" dirty="0"/>
                        <a:t>C&amp;M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E&amp;M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N&amp;G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nl-NL" sz="1800" dirty="0"/>
                        <a:t>N&amp;T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5864"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Wiskunde C</a:t>
                      </a:r>
                    </a:p>
                    <a:p>
                      <a:pPr algn="ctr"/>
                      <a:r>
                        <a:rPr lang="nl-NL" sz="1800" dirty="0"/>
                        <a:t>of</a:t>
                      </a:r>
                    </a:p>
                    <a:p>
                      <a:pPr algn="ctr"/>
                      <a:r>
                        <a:rPr lang="nl-NL" sz="1800" dirty="0"/>
                        <a:t>Wiskunde A</a:t>
                      </a:r>
                    </a:p>
                    <a:p>
                      <a:pPr algn="ctr"/>
                      <a:r>
                        <a:rPr lang="nl-NL" sz="1800" dirty="0"/>
                        <a:t>of</a:t>
                      </a:r>
                    </a:p>
                    <a:p>
                      <a:pPr algn="ctr"/>
                      <a:r>
                        <a:rPr lang="nl-NL" sz="1800" dirty="0"/>
                        <a:t>(Wiskunde</a:t>
                      </a:r>
                      <a:r>
                        <a:rPr lang="nl-NL" sz="1800" baseline="0" dirty="0"/>
                        <a:t> B)</a:t>
                      </a:r>
                    </a:p>
                    <a:p>
                      <a:pPr algn="ctr"/>
                      <a:endParaRPr lang="nl-NL" sz="1800" baseline="0" dirty="0"/>
                    </a:p>
                    <a:p>
                      <a:pPr algn="ctr"/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Wiskunde A</a:t>
                      </a:r>
                    </a:p>
                    <a:p>
                      <a:pPr algn="ctr"/>
                      <a:r>
                        <a:rPr lang="nl-NL" sz="1800" dirty="0"/>
                        <a:t>of</a:t>
                      </a:r>
                    </a:p>
                    <a:p>
                      <a:pPr algn="ctr"/>
                      <a:r>
                        <a:rPr lang="nl-NL" sz="1800" dirty="0"/>
                        <a:t>Wiskunde B</a:t>
                      </a:r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r>
                        <a:rPr lang="nl-NL" sz="1800" i="1" dirty="0"/>
                        <a:t>Wiskunde D</a:t>
                      </a:r>
                      <a:endParaRPr lang="nl-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Wiskunde</a:t>
                      </a:r>
                      <a:r>
                        <a:rPr lang="nl-NL" sz="1800" baseline="0" dirty="0"/>
                        <a:t> A</a:t>
                      </a:r>
                    </a:p>
                    <a:p>
                      <a:pPr algn="ctr"/>
                      <a:r>
                        <a:rPr lang="nl-NL" sz="1800" baseline="0" dirty="0"/>
                        <a:t>of</a:t>
                      </a:r>
                    </a:p>
                    <a:p>
                      <a:pPr algn="ctr"/>
                      <a:r>
                        <a:rPr lang="nl-NL" sz="1800" dirty="0"/>
                        <a:t>Wiskunde B</a:t>
                      </a:r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r>
                        <a:rPr lang="nl-NL" sz="1800" i="1" dirty="0"/>
                        <a:t>Wiskunde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/>
                        <a:t>Wiskunde B</a:t>
                      </a:r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endParaRPr lang="nl-NL" sz="1800" dirty="0"/>
                    </a:p>
                    <a:p>
                      <a:pPr algn="ctr"/>
                      <a:r>
                        <a:rPr lang="nl-NL" sz="1800" i="1" dirty="0"/>
                        <a:t>Wiskunde 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2495600" y="4280561"/>
            <a:ext cx="7488831" cy="202875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none" lIns="91440" tIns="45720" rIns="91440" bIns="45720" numCol="1" rtlCol="0" anchor="ctr">
            <a:normAutofit fontScale="97500"/>
          </a:bodyPr>
          <a:lstStyle/>
          <a:p>
            <a:endParaRPr lang="nl-NL" sz="2200" b="1" dirty="0"/>
          </a:p>
          <a:p>
            <a:r>
              <a:rPr lang="nl-NL" sz="2200" b="1" dirty="0"/>
              <a:t>Wiskunde D is een keuzevak.</a:t>
            </a:r>
          </a:p>
          <a:p>
            <a:endParaRPr lang="nl-NL" sz="2200" b="1" dirty="0"/>
          </a:p>
          <a:p>
            <a:r>
              <a:rPr lang="nl-NL" sz="2200" b="1" dirty="0"/>
              <a:t>Wiskunde D kun je alleen kiezen als je ook Wiskunde B kiest.</a:t>
            </a:r>
          </a:p>
          <a:p>
            <a:endParaRPr lang="nl-NL" sz="2200" b="1" dirty="0"/>
          </a:p>
          <a:p>
            <a:r>
              <a:rPr lang="nl-NL" sz="2200" b="1" dirty="0"/>
              <a:t>Wiskunde C start in klas 5. In klas 4 volg je nog Wiskunde A.</a:t>
            </a:r>
          </a:p>
          <a:p>
            <a:endParaRPr lang="nl-NL" sz="2200" b="1" dirty="0"/>
          </a:p>
        </p:txBody>
      </p:sp>
    </p:spTree>
    <p:extLst>
      <p:ext uri="{BB962C8B-B14F-4D97-AF65-F5344CB8AC3E}">
        <p14:creationId xmlns:p14="http://schemas.microsoft.com/office/powerpoint/2010/main" val="246444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531DF293-06D3-4845-89A1-93B96E29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014" y="722116"/>
            <a:ext cx="10515600" cy="1325563"/>
          </a:xfrm>
        </p:spPr>
        <p:txBody>
          <a:bodyPr>
            <a:normAutofit/>
          </a:bodyPr>
          <a:lstStyle/>
          <a:p>
            <a:r>
              <a:rPr lang="nl-NL" sz="6000" noProof="0" dirty="0">
                <a:latin typeface="+mn-lt"/>
                <a:ea typeface="Batang" pitchFamily="18" charset="-127"/>
              </a:rPr>
              <a:t>Even voorstellen</a:t>
            </a:r>
          </a:p>
        </p:txBody>
      </p:sp>
      <p:sp>
        <p:nvSpPr>
          <p:cNvPr id="9" name="Tijdelijke aanduiding voor inhoud 3">
            <a:extLst>
              <a:ext uri="{FF2B5EF4-FFF2-40B4-BE49-F238E27FC236}">
                <a16:creationId xmlns:a16="http://schemas.microsoft.com/office/drawing/2014/main" id="{50827B53-744D-4B1B-BD81-1C4AC6AAECDF}"/>
              </a:ext>
            </a:extLst>
          </p:cNvPr>
          <p:cNvSpPr txBox="1">
            <a:spLocks/>
          </p:cNvSpPr>
          <p:nvPr/>
        </p:nvSpPr>
        <p:spPr>
          <a:xfrm>
            <a:off x="2153842" y="2206443"/>
            <a:ext cx="8334646" cy="3684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Laura van Yperen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 Decaan onderbouw en docent klassieke talen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 C&amp;M met Latijn en Grieks, filosofie en tekenen</a:t>
            </a:r>
          </a:p>
          <a:p>
            <a:endParaRPr lang="nl-NL" sz="2000" noProof="0" dirty="0">
              <a:ea typeface="Batang" pitchFamily="18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noProof="0" dirty="0">
              <a:ea typeface="Batang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t 1">
                <a:extLst>
                  <a:ext uri="{FF2B5EF4-FFF2-40B4-BE49-F238E27FC236}">
                    <a16:creationId xmlns:a16="http://schemas.microsoft.com/office/drawing/2014/main" id="{9CB60F09-2981-8143-47D6-7186EF17A95A}"/>
                  </a:ext>
                </a:extLst>
              </p14:cNvPr>
              <p14:cNvContentPartPr/>
              <p14:nvPr/>
            </p14:nvContentPartPr>
            <p14:xfrm>
              <a:off x="10314582" y="5375102"/>
              <a:ext cx="667440" cy="349920"/>
            </p14:xfrm>
          </p:contentPart>
        </mc:Choice>
        <mc:Fallback xmlns="">
          <p:pic>
            <p:nvPicPr>
              <p:cNvPr id="2" name="Inkt 1">
                <a:extLst>
                  <a:ext uri="{FF2B5EF4-FFF2-40B4-BE49-F238E27FC236}">
                    <a16:creationId xmlns:a16="http://schemas.microsoft.com/office/drawing/2014/main" id="{9CB60F09-2981-8143-47D6-7186EF17A95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1942" y="5312102"/>
                <a:ext cx="793080" cy="47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06780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0DDB-C10B-4D5C-A317-AAADB6F5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76673"/>
            <a:ext cx="7886700" cy="6264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/>
              <a:t>Wiskunde B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Nodig voor technische/bètawetenschappen; econometrie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Inhoud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functieleer, goniometrie, differentiëren, integreren, vlakke meetkunde…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Hoog abstractieniveau; de nadruk op “exact” en “bewijs”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 ligt hoog, en sowieso moeilijker dan wiskunde A!!!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b="1" dirty="0"/>
              <a:t>Wiskunde A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Nadruk op praktische vraagstukken met maatschappelijke/economische achtergrond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Inhoud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allerlei verbanden, differentiëren, telproblemen, kansrekening, statistiek …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Data-analyse; Excel (handelingsdeel schoolexamen)</a:t>
            </a:r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570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0DDB-C10B-4D5C-A317-AAADB6F5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04665"/>
            <a:ext cx="9725314" cy="6453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600" b="1" dirty="0"/>
              <a:t>Wiskunde C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Volwaardig wiskundeprogramma! En zeer gevarieerd.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in profiel C&amp;M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Nadruk op praktische vraagstukken met maatschappelijk/culturele achtergrond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Inhoud</a:t>
            </a: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allerlei verbanden, telproblemen, logica, vorm en ruimte,          (o.a. perspectieftekenen), kansrekening, statistiek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Data-analyse; Excel (handelingsdeel schoolexamen)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Algebra is (veel) minder zwaar dan bij Wiskunde A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b="1" dirty="0"/>
              <a:t>Wiskunde D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in combinatie met Wiskunde B, alleen schoolexamen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Inhoud</a:t>
            </a: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verdieping en verbreding over de hele linie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Kennismaking met de nieuwe wiskunde van de universiteit</a:t>
            </a:r>
          </a:p>
          <a:p>
            <a:pPr marL="0" indent="0">
              <a:lnSpc>
                <a:spcPct val="107000"/>
              </a:lnSpc>
              <a:buNone/>
            </a:pPr>
            <a:endParaRPr lang="nl-NL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18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AC47-FF74-7B08-EA35-EE890057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5961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De keuze maken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0DDB-C10B-4D5C-A317-AAADB6F5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980728"/>
            <a:ext cx="7886700" cy="5877272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Docent wiskunde klas 3 geeft advies. Overleg met hem!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Kies niet te lichtzinnig voor Wiskunde B.</a:t>
            </a:r>
          </a:p>
          <a:p>
            <a:pPr marL="0" indent="0">
              <a:lnSpc>
                <a:spcPct val="107000"/>
              </a:lnSpc>
              <a:buNone/>
            </a:pP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Wiskunde A kiezen is GEEN SCHANDE!!!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nl-NL" sz="2400" i="1" kern="100" dirty="0"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nl-NL" sz="2400" i="1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Dringend advies</a:t>
            </a:r>
            <a:r>
              <a:rPr lang="nl-NL" sz="2400" kern="1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overleg met de docent voordat je N&amp;T kiest zonder biologie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Overstappen (B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A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 A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is mogelijk, maar onder restricties (zie site). 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l-NL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N.B.</a:t>
            </a: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Overstappen is nooit stressvrij!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lnSpc>
                <a:spcPct val="107000"/>
              </a:lnSpc>
              <a:buNone/>
            </a:pPr>
            <a:endParaRPr lang="nl-NL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655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fles, kleding, tafel&#10;&#10;Automatisch gegenereerde beschrijving">
            <a:extLst>
              <a:ext uri="{FF2B5EF4-FFF2-40B4-BE49-F238E27FC236}">
                <a16:creationId xmlns:a16="http://schemas.microsoft.com/office/drawing/2014/main" id="{2B10127D-8913-57F4-8C41-73335EF6B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r="20461" b="-1"/>
          <a:stretch/>
        </p:blipFill>
        <p:spPr>
          <a:xfrm>
            <a:off x="3415768" y="10"/>
            <a:ext cx="7252231" cy="685799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3955EF8-3699-1B2F-A6BB-EA0E033B7BF5}"/>
              </a:ext>
            </a:extLst>
          </p:cNvPr>
          <p:cNvSpPr txBox="1"/>
          <p:nvPr/>
        </p:nvSpPr>
        <p:spPr>
          <a:xfrm>
            <a:off x="0" y="1369757"/>
            <a:ext cx="32287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3600" dirty="0"/>
              <a:t>“</a:t>
            </a:r>
            <a:r>
              <a:rPr lang="en-US" sz="3600" dirty="0" err="1"/>
              <a:t>wiskunde</a:t>
            </a:r>
            <a:r>
              <a:rPr lang="en-US" sz="3600" dirty="0"/>
              <a:t> B is </a:t>
            </a:r>
            <a:r>
              <a:rPr lang="en-US" sz="3600" dirty="0" err="1"/>
              <a:t>topsport</a:t>
            </a:r>
            <a:r>
              <a:rPr lang="en-US" sz="28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484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0F8C678-9ED8-9E05-97FA-FAC3FB0AA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7568" y="1253331"/>
            <a:ext cx="78867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>
                <a:solidFill>
                  <a:prstClr val="black"/>
                </a:solidFill>
                <a:latin typeface="Aptos" panose="02110004020202020204"/>
              </a:rPr>
              <a:t>“Nothing great is easy”</a:t>
            </a:r>
          </a:p>
          <a:p>
            <a:pPr marL="0" indent="0" algn="ctr">
              <a:buNone/>
            </a:pPr>
            <a:endParaRPr lang="en-US" sz="3600" dirty="0">
              <a:solidFill>
                <a:prstClr val="black"/>
              </a:solidFill>
              <a:latin typeface="Aptos" panose="02110004020202020204"/>
            </a:endParaRPr>
          </a:p>
          <a:p>
            <a:pPr marL="0" indent="0" algn="ctr">
              <a:buNone/>
            </a:pPr>
            <a:r>
              <a:rPr lang="en-US" sz="3600" dirty="0"/>
              <a:t>“Don’t limit your challenges, challenge your limits”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137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schaakstuk, Dans, kleding, vloer&#10;&#10;Automatisch gegenereerde beschrijving">
            <a:extLst>
              <a:ext uri="{FF2B5EF4-FFF2-40B4-BE49-F238E27FC236}">
                <a16:creationId xmlns:a16="http://schemas.microsoft.com/office/drawing/2014/main" id="{50DD8D09-6D22-34E7-36F4-851D977C7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" r="17572"/>
          <a:stretch/>
        </p:blipFill>
        <p:spPr>
          <a:xfrm>
            <a:off x="1524020" y="1282"/>
            <a:ext cx="9143980" cy="6856718"/>
          </a:xfrm>
          <a:prstGeom prst="rect">
            <a:avLst/>
          </a:prstGeom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D898E5EC-3D59-C6C8-7BB1-4F3AA27182C4}"/>
              </a:ext>
            </a:extLst>
          </p:cNvPr>
          <p:cNvSpPr/>
          <p:nvPr/>
        </p:nvSpPr>
        <p:spPr>
          <a:xfrm>
            <a:off x="1631504" y="332656"/>
            <a:ext cx="4176464" cy="1800200"/>
          </a:xfrm>
          <a:prstGeom prst="wedgeEllipseCallout">
            <a:avLst>
              <a:gd name="adj1" fmla="val 67203"/>
              <a:gd name="adj2" fmla="val 3411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400" dirty="0"/>
              <a:t>De grootste fout die je kunt maken, is je tegenstander onderschatten</a:t>
            </a:r>
          </a:p>
        </p:txBody>
      </p:sp>
    </p:spTree>
    <p:extLst>
      <p:ext uri="{BB962C8B-B14F-4D97-AF65-F5344CB8AC3E}">
        <p14:creationId xmlns:p14="http://schemas.microsoft.com/office/powerpoint/2010/main" val="29268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B016D61-0B46-D520-B7E3-9B2A72371A8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7728" y="0"/>
          <a:ext cx="4824536" cy="6801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AB016D61-0B46-D520-B7E3-9B2A72371A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47728" y="0"/>
                        <a:ext cx="4824536" cy="6801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3782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AC47-FF74-7B08-EA35-EE890057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59618"/>
          </a:xfrm>
        </p:spPr>
        <p:txBody>
          <a:bodyPr>
            <a:normAutofit/>
          </a:bodyPr>
          <a:lstStyle/>
          <a:p>
            <a:pPr algn="ctr"/>
            <a:r>
              <a:rPr lang="nl-NL" sz="4000" dirty="0"/>
              <a:t>Misvattingen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80DDB-C10B-4D5C-A317-AAADB6F59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268761"/>
            <a:ext cx="7886700" cy="5400599"/>
          </a:xfrm>
        </p:spPr>
        <p:txBody>
          <a:bodyPr>
            <a:normAutofit lnSpcReduction="10000"/>
          </a:bodyPr>
          <a:lstStyle/>
          <a:p>
            <a:pPr lvl="0">
              <a:lnSpc>
                <a:spcPct val="107000"/>
              </a:lnSpc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“Wiskunde B is anders dan Wiskunde A, maar niet moeilijker.” (Echt wel!)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“Ik kies tegen alle adviezen in Wiskunde B, want dan kan ik evt. nog een technische studie doen.”  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“Ik kan geen wiskunde A, want ik kan geen verhaaltjessommen/procenten/kansrekening.”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“Wiskunde C is geen echte wiskunde.”</a:t>
            </a:r>
            <a:b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NL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“Wiskunde D is alleen voor leerlingen die een technische studie willen doen.”</a:t>
            </a:r>
          </a:p>
          <a:p>
            <a:pPr marL="0" indent="0">
              <a:buNone/>
            </a:pPr>
            <a:endParaRPr lang="nl-NL" sz="19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90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805834" y="2219327"/>
            <a:ext cx="793188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NLT alleen met natuurkunde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Wiskunde D alleen met wiskunde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Natuurkunde geadviseerd met wiskunde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Geen vaste cijfereis, docentenvergadering brengt advies uit na voorlopige profielkeuze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1808448" y="92297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Profielvakken: de regels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C125CC68-08C7-832E-ED00-868BDE86F7EB}"/>
                  </a:ext>
                </a:extLst>
              </p14:cNvPr>
              <p14:cNvContentPartPr/>
              <p14:nvPr/>
            </p14:nvContentPartPr>
            <p14:xfrm>
              <a:off x="10298742" y="5430542"/>
              <a:ext cx="546480" cy="3358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C125CC68-08C7-832E-ED00-868BDE86F7E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36102" y="5367542"/>
                <a:ext cx="672120" cy="46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3230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1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698916" y="1800343"/>
            <a:ext cx="7931888" cy="550920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Minimaal een 7,0 gemiddeld voor alle gekozen vakken (volgend jaar naar 7,5)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Een extra vak moet minimaal één periode worden gevolgd</a:t>
            </a:r>
          </a:p>
          <a:p>
            <a:pPr marL="457200" indent="-457200">
              <a:buFont typeface="Arial,Sans-Serif" panose="020B0604020202020204" pitchFamily="34" charset="0"/>
              <a:buChar char="•"/>
            </a:pPr>
            <a:endParaRPr lang="nl-NL" sz="3200" noProof="0" dirty="0">
              <a:cs typeface="Calibri"/>
            </a:endParaRPr>
          </a:p>
          <a:p>
            <a:pPr marL="457200" indent="-457200">
              <a:buFont typeface="Arial,Sans-Serif" panose="020B0604020202020204" pitchFamily="34" charset="0"/>
              <a:buChar char="•"/>
            </a:pPr>
            <a:r>
              <a:rPr lang="nl-NL" sz="3200" noProof="0" dirty="0">
                <a:cs typeface="Calibri"/>
              </a:rPr>
              <a:t>Docentenvergadering brengt advies uit</a:t>
            </a:r>
            <a:endParaRPr lang="nl-NL" noProof="0" dirty="0"/>
          </a:p>
          <a:p>
            <a:r>
              <a:rPr lang="nl-NL" sz="3200" noProof="0" dirty="0"/>
              <a:t>​</a:t>
            </a: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55352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Extra vakken: de regels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01893F8F-1B52-13AD-EEA2-0F36F49DC8AC}"/>
                  </a:ext>
                </a:extLst>
              </p14:cNvPr>
              <p14:cNvContentPartPr/>
              <p14:nvPr/>
            </p14:nvContentPartPr>
            <p14:xfrm>
              <a:off x="10296582" y="5421396"/>
              <a:ext cx="467280" cy="3250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01893F8F-1B52-13AD-EEA2-0F36F49DC8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33942" y="5358756"/>
                <a:ext cx="592920" cy="45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8695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2519916" y="2551837"/>
            <a:ext cx="71557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Het profielkeuzetraject </a:t>
            </a:r>
          </a:p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De verschillende profielen</a:t>
            </a:r>
          </a:p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Wiskunde A, B, C en D</a:t>
            </a:r>
          </a:p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Van profiel naar studie</a:t>
            </a:r>
          </a:p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Een verantwoorde keuze maken</a:t>
            </a:r>
          </a:p>
          <a:p>
            <a:pPr>
              <a:buFont typeface="Arial" charset="0"/>
              <a:buChar char="•"/>
            </a:pPr>
            <a:r>
              <a:rPr lang="nl-NL" sz="3200" noProof="0" dirty="0">
                <a:ea typeface="Batang" pitchFamily="18" charset="-127"/>
              </a:rPr>
              <a:t> Vragen en afsluiting</a:t>
            </a:r>
          </a:p>
          <a:p>
            <a:pPr>
              <a:buFont typeface="Arial" charset="0"/>
              <a:buChar char="•"/>
            </a:pPr>
            <a:endParaRPr lang="nl-NL" sz="28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519916" y="1143649"/>
            <a:ext cx="51284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6000" noProof="0" dirty="0">
                <a:ea typeface="Batang" pitchFamily="18" charset="-127"/>
              </a:rPr>
              <a:t>Programma</a:t>
            </a:r>
            <a:endParaRPr lang="nl-NL" sz="2800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7012B06-2212-B642-A15A-8662D8163FDD}"/>
                  </a:ext>
                </a:extLst>
              </p14:cNvPr>
              <p14:cNvContentPartPr/>
              <p14:nvPr/>
            </p14:nvContentPartPr>
            <p14:xfrm>
              <a:off x="10305582" y="5465822"/>
              <a:ext cx="503280" cy="2898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7012B06-2212-B642-A15A-8662D8163FD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42582" y="5402822"/>
                <a:ext cx="628920" cy="41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4004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5061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698916" y="2160562"/>
            <a:ext cx="7931888" cy="57861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Tweede extra vak alleen in overleg met decaan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Tweede extra vak niet altijd in te roosteren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cs typeface="Calibri"/>
              </a:rPr>
              <a:t>Docentenvergadering brengt advies uit</a:t>
            </a: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noProof="0" dirty="0"/>
          </a:p>
          <a:p>
            <a:r>
              <a:rPr lang="nl-NL" sz="3200" noProof="0" dirty="0"/>
              <a:t>​</a:t>
            </a: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Extra vakken: de regels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01893F8F-1B52-13AD-EEA2-0F36F49DC8AC}"/>
                  </a:ext>
                </a:extLst>
              </p14:cNvPr>
              <p14:cNvContentPartPr/>
              <p14:nvPr/>
            </p14:nvContentPartPr>
            <p14:xfrm>
              <a:off x="10296582" y="5421396"/>
              <a:ext cx="467280" cy="3250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01893F8F-1B52-13AD-EEA2-0F36F49DC8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33582" y="5358396"/>
                <a:ext cx="592920" cy="45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7852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77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118503" y="2003610"/>
            <a:ext cx="10934952" cy="529375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nl-NL" sz="3200" noProof="0" dirty="0">
              <a:ea typeface="Batang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  <a:cs typeface="Calibri"/>
              </a:rPr>
              <a:t>Een extra vak is een flinke verzwaring van het lesprogramma. </a:t>
            </a:r>
            <a:endParaRPr lang="nl-NL" noProof="0" dirty="0"/>
          </a:p>
          <a:p>
            <a:r>
              <a:rPr lang="nl-NL" sz="3200" noProof="0" dirty="0">
                <a:ea typeface="Batang"/>
                <a:cs typeface="Calibri"/>
              </a:rPr>
              <a:t>     Kijk goed naar de cijferlijst en werkdruk of dat wenselijk is.    </a:t>
            </a:r>
          </a:p>
          <a:p>
            <a:endParaRPr lang="nl-NL" sz="3200" noProof="0" dirty="0">
              <a:ea typeface="Batang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Vanwege roosterbeperkingen kan het voorkomen dat niet alle wensen m.b.t. extra vakken kunnen worden gehonoreerd.</a:t>
            </a:r>
          </a:p>
          <a:p>
            <a:endParaRPr lang="nl-NL" sz="3200" noProof="0" dirty="0">
              <a:ea typeface="Batang"/>
              <a:cs typeface="Calibri"/>
            </a:endParaRPr>
          </a:p>
          <a:p>
            <a:endParaRPr lang="nl-NL" sz="3200" noProof="0" dirty="0">
              <a:ea typeface="Batang" pitchFamily="18" charset="-127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  <a:cs typeface="Calibri"/>
            </a:endParaRPr>
          </a:p>
          <a:p>
            <a:endParaRPr lang="nl-NL" sz="3200" noProof="0" dirty="0">
              <a:ea typeface="Batang" pitchFamily="18" charset="-127"/>
              <a:cs typeface="Calibri"/>
            </a:endParaRPr>
          </a:p>
          <a:p>
            <a:endParaRPr lang="nl-NL" noProof="0" dirty="0">
              <a:ea typeface="Batang" pitchFamily="18" charset="-127"/>
              <a:cs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8878342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/>
              </a:rPr>
              <a:t>Een extra vak kiezen</a:t>
            </a:r>
            <a:endParaRPr lang="nl-NL" sz="5400" noProof="0" dirty="0">
              <a:ea typeface="Batang" pitchFamily="18" charset="-127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FD009692-2353-9E13-882B-3DEEE263EE43}"/>
                  </a:ext>
                </a:extLst>
              </p14:cNvPr>
              <p14:cNvContentPartPr/>
              <p14:nvPr/>
            </p14:nvContentPartPr>
            <p14:xfrm>
              <a:off x="10313502" y="5421396"/>
              <a:ext cx="470880" cy="3240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FD009692-2353-9E13-882B-3DEEE263EE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0502" y="5358756"/>
                <a:ext cx="596520" cy="449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799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214197" y="2003611"/>
            <a:ext cx="9937740" cy="43088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/>
              <a:t>Alle vakken tellen mee voor de bevordering naar klas 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  <a:cs typeface="Calibri"/>
              </a:rPr>
              <a:t>Bij het advies voor de profielkeuze wordt wél gekeken per vak.</a:t>
            </a:r>
          </a:p>
          <a:p>
            <a:endParaRPr lang="nl-NL" sz="3200" noProof="0" dirty="0">
              <a:ea typeface="Batang" pitchFamily="18" charset="-127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  <a:cs typeface="Calibri"/>
            </a:endParaRPr>
          </a:p>
          <a:p>
            <a:endParaRPr lang="nl-NL" sz="3200" noProof="0" dirty="0">
              <a:ea typeface="Batang" pitchFamily="18" charset="-127"/>
              <a:cs typeface="Calibri"/>
            </a:endParaRPr>
          </a:p>
          <a:p>
            <a:endParaRPr lang="nl-NL" noProof="0" dirty="0">
              <a:ea typeface="Batang" pitchFamily="18" charset="-127"/>
              <a:cs typeface="Calibri" panose="020F0502020204030204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8878342" cy="184665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/>
              </a:rPr>
              <a:t>Profielkeuze en bevordering</a:t>
            </a:r>
            <a:endParaRPr lang="nl-NL" sz="5400" noProof="0" dirty="0">
              <a:ea typeface="Batang" pitchFamily="18" charset="-127"/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923D2327-C758-360B-D3C7-83E47B7FBD85}"/>
                  </a:ext>
                </a:extLst>
              </p14:cNvPr>
              <p14:cNvContentPartPr/>
              <p14:nvPr/>
            </p14:nvContentPartPr>
            <p14:xfrm>
              <a:off x="10288302" y="5264222"/>
              <a:ext cx="511560" cy="4780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923D2327-C758-360B-D3C7-83E47B7FBD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25662" y="5201582"/>
                <a:ext cx="637200" cy="60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5318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39" y="2390387"/>
            <a:ext cx="8270357" cy="38164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Studies hanteren verschillende ingangseisen.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</a:rPr>
              <a:t>Oriënteer je welk profiel aansluit op welke studies, ook als je nog niet weet wat je wil studeren.</a:t>
            </a:r>
            <a:endParaRPr lang="nl-NL" sz="3200" noProof="0" dirty="0">
              <a:ea typeface="Batang" pitchFamily="18" charset="-127"/>
              <a:cs typeface="Calibri"/>
            </a:endParaRPr>
          </a:p>
          <a:p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studiekeuze123.nl/van-profiel-naar-studie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783619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5400" noProof="0" dirty="0">
                <a:ea typeface="Batang" pitchFamily="18" charset="-127"/>
              </a:rPr>
              <a:t>Van profiel naar studie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8C7690FD-1814-251B-A36A-B52DE1B0DFAC}"/>
                  </a:ext>
                </a:extLst>
              </p14:cNvPr>
              <p14:cNvContentPartPr/>
              <p14:nvPr/>
            </p14:nvContentPartPr>
            <p14:xfrm>
              <a:off x="10326462" y="5384102"/>
              <a:ext cx="590760" cy="3430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8C7690FD-1814-251B-A36A-B52DE1B0DFA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3822" y="5321462"/>
                <a:ext cx="716400" cy="46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fbeelding 4">
            <a:extLst>
              <a:ext uri="{FF2B5EF4-FFF2-40B4-BE49-F238E27FC236}">
                <a16:creationId xmlns:a16="http://schemas.microsoft.com/office/drawing/2014/main" id="{8476D7C5-14F8-162F-B9CE-47E6883B5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701" y="348388"/>
            <a:ext cx="2480323" cy="12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869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891243"/>
            <a:ext cx="9580042" cy="28315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</a:rPr>
              <a:t>Kiezen vanwege vrienden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</a:rPr>
              <a:t>Kiezen vanwege docenten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Sociale wenselijkheid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Alles open willen houden of juist alle opties afsluiten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Denken dat alles altijd leuk moet zijn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752" y="808483"/>
            <a:ext cx="7836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noProof="0" dirty="0">
                <a:ea typeface="Batang" pitchFamily="18" charset="-127"/>
              </a:rPr>
              <a:t>Een verantwoorde keuze maken: </a:t>
            </a:r>
            <a:r>
              <a:rPr lang="nl-NL" sz="5400" noProof="0" dirty="0" err="1">
                <a:ea typeface="Batang" pitchFamily="18" charset="-127"/>
              </a:rPr>
              <a:t>don’ts</a:t>
            </a:r>
            <a:endParaRPr lang="nl-NL" sz="5400" noProof="0" dirty="0">
              <a:ea typeface="Batang" pitchFamily="18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12F3AB0-6025-8C32-B9B3-5BC4A5CD0FED}"/>
                  </a:ext>
                </a:extLst>
              </p14:cNvPr>
              <p14:cNvContentPartPr/>
              <p14:nvPr/>
            </p14:nvContentPartPr>
            <p14:xfrm>
              <a:off x="10330782" y="5485138"/>
              <a:ext cx="524520" cy="24804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12F3AB0-6025-8C32-B9B3-5BC4A5CD0F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7782" y="5422138"/>
                <a:ext cx="650160" cy="373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80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2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877439"/>
            <a:ext cx="7931888" cy="332398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Naar welke vakken ga je met plezier?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Hoe zie je jouw toekomst voor je?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Leg je cijferlijst ernaast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</a:rPr>
              <a:t>Praat erover met verschillende mensen</a:t>
            </a:r>
            <a:endParaRPr lang="nl-NL" sz="3200" noProof="0" dirty="0">
              <a:ea typeface="Batang" pitchFamily="18" charset="-127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Durf een keuze te maken</a:t>
            </a:r>
          </a:p>
          <a:p>
            <a:endParaRPr lang="nl-NL" sz="32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752" y="808483"/>
            <a:ext cx="78361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noProof="0" dirty="0">
                <a:ea typeface="Batang" pitchFamily="18" charset="-127"/>
              </a:rPr>
              <a:t>Een verantwoorde keuze maken: do’s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63AFF8E-BD1F-1492-239C-F0AC4FEAE96B}"/>
                  </a:ext>
                </a:extLst>
              </p14:cNvPr>
              <p14:cNvContentPartPr/>
              <p14:nvPr/>
            </p14:nvContentPartPr>
            <p14:xfrm>
              <a:off x="10308462" y="5458498"/>
              <a:ext cx="407160" cy="26568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63AFF8E-BD1F-1492-239C-F0AC4FEAE96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45462" y="5395498"/>
                <a:ext cx="532800" cy="39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956716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934601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Vak- of profielwissel toegestaan in klas 4 tot na de eerste proefwerkweek (dit jaar t/m 8 december)</a:t>
            </a:r>
          </a:p>
          <a:p>
            <a:endParaRPr lang="nl-NL" sz="3200" noProof="0" dirty="0">
              <a:ea typeface="Batang" pitchFamily="18" charset="-12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Vakdeficiëntie wegwerken via externe cursus (in de zomer/half jaar) of VAVO (heel schooljaar).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964851"/>
            <a:ext cx="91089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noProof="0" dirty="0">
                <a:ea typeface="Batang" pitchFamily="18" charset="-127"/>
              </a:rPr>
              <a:t>Een verkeerde keuze, en dan?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5C2606F0-76E1-8D9D-173C-850299F78E0C}"/>
                  </a:ext>
                </a:extLst>
              </p14:cNvPr>
              <p14:cNvContentPartPr/>
              <p14:nvPr/>
            </p14:nvContentPartPr>
            <p14:xfrm>
              <a:off x="10314222" y="5403058"/>
              <a:ext cx="427680" cy="3265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5C2606F0-76E1-8D9D-173C-850299F78E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51582" y="5340058"/>
                <a:ext cx="553320" cy="45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135548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956177" y="2095997"/>
            <a:ext cx="934601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Elke leerling een passend profiel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Een prettige ervaring in de bovenbouw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Een goede kans op succes bij het eindexamen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De juiste aansluiting op de studiekeuze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814254"/>
            <a:ext cx="7836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noProof="0" dirty="0">
                <a:ea typeface="Batang" pitchFamily="18" charset="-127"/>
              </a:rPr>
              <a:t>Doel van de profielkeuze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BCBA15B3-874B-D637-7DB7-B844C5CDF153}"/>
                  </a:ext>
                </a:extLst>
              </p14:cNvPr>
              <p14:cNvContentPartPr/>
              <p14:nvPr/>
            </p14:nvContentPartPr>
            <p14:xfrm>
              <a:off x="10305222" y="5393698"/>
              <a:ext cx="462960" cy="35100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BCBA15B3-874B-D637-7DB7-B844C5CDF1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42222" y="5331058"/>
                <a:ext cx="588600" cy="47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3062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" y="0"/>
            <a:ext cx="12191701" cy="6857999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6F857CA-F895-F948-8D82-EDD06E99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257" y="4157286"/>
            <a:ext cx="8981483" cy="994172"/>
          </a:xfrm>
        </p:spPr>
        <p:txBody>
          <a:bodyPr>
            <a:noAutofit/>
          </a:bodyPr>
          <a:lstStyle/>
          <a:p>
            <a:pPr algn="ctr"/>
            <a:br>
              <a:rPr lang="nl-NL" sz="4000" noProof="0" dirty="0">
                <a:latin typeface="DIN-Bold" pitchFamily="2" charset="0"/>
              </a:rPr>
            </a:br>
            <a:endParaRPr lang="nl-NL" sz="4000" i="1" noProof="0" dirty="0">
              <a:latin typeface="DIN-Bold" pitchFamily="2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0E85CB4-208C-40A1-969F-00AD8A320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2A17313-6170-4005-A3AD-BE427F6E2E35}"/>
              </a:ext>
            </a:extLst>
          </p:cNvPr>
          <p:cNvSpPr/>
          <p:nvPr/>
        </p:nvSpPr>
        <p:spPr>
          <a:xfrm>
            <a:off x="3193313" y="682275"/>
            <a:ext cx="5805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5400" noProof="0" dirty="0">
                <a:ea typeface="Batang" pitchFamily="18" charset="-127"/>
              </a:rPr>
              <a:t>Zijn er nog vragen?</a:t>
            </a:r>
            <a:endParaRPr lang="nl-NL" sz="5400" noProof="0" dirty="0"/>
          </a:p>
        </p:txBody>
      </p:sp>
      <p:pic>
        <p:nvPicPr>
          <p:cNvPr id="5" name="Afbeelding 4" descr="Afbeelding met persoon, binnen, muur&#10;&#10;Automatisch gegenereerde beschrijving">
            <a:extLst>
              <a:ext uri="{FF2B5EF4-FFF2-40B4-BE49-F238E27FC236}">
                <a16:creationId xmlns:a16="http://schemas.microsoft.com/office/drawing/2014/main" id="{6CBA77DC-AAEC-4240-8F93-BE4C78EEE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351" y="1979324"/>
            <a:ext cx="4589719" cy="306000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DBCFC6D-5F22-4573-A1A6-59C7E9CA8B73}"/>
              </a:ext>
            </a:extLst>
          </p:cNvPr>
          <p:cNvSpPr txBox="1"/>
          <p:nvPr/>
        </p:nvSpPr>
        <p:spPr>
          <a:xfrm>
            <a:off x="3038544" y="5459272"/>
            <a:ext cx="5707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noProof="0" dirty="0"/>
              <a:t>L.vanyperen@felisenum.nl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31405698-058D-6D1F-DB90-42072041B2A2}"/>
                  </a:ext>
                </a:extLst>
              </p14:cNvPr>
              <p14:cNvContentPartPr/>
              <p14:nvPr/>
            </p14:nvContentPartPr>
            <p14:xfrm>
              <a:off x="10315302" y="5412058"/>
              <a:ext cx="455760" cy="33444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31405698-058D-6D1F-DB90-42072041B2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52302" y="5349418"/>
                <a:ext cx="581400" cy="46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0210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418588" y="2066241"/>
            <a:ext cx="7931888" cy="40626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Mentor en mentorlessen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Profielkeuzeboekje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Bovenbouwweek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  <a:cs typeface="Calibri"/>
              </a:rPr>
              <a:t>Proeflessen</a:t>
            </a:r>
            <a:endParaRPr lang="nl-NL" sz="3200" noProof="0" dirty="0">
              <a:ea typeface="Batang" pitchFamily="18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Gesprek met de decaan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1411284" y="10772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Profielkeuzetraject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CB74351-D0C3-5E12-7013-C4A7663E6F90}"/>
                  </a:ext>
                </a:extLst>
              </p14:cNvPr>
              <p14:cNvContentPartPr/>
              <p14:nvPr/>
            </p14:nvContentPartPr>
            <p14:xfrm>
              <a:off x="10324662" y="5403182"/>
              <a:ext cx="482040" cy="3373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CB74351-D0C3-5E12-7013-C4A7663E6F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2022" y="5340182"/>
                <a:ext cx="607680" cy="46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6162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7559EA6-DA23-61A2-4CA9-5E25E63A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092" y="157316"/>
            <a:ext cx="4625726" cy="65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8403A1-A344-90EE-E4A3-A062A02BE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70" y="779318"/>
            <a:ext cx="5863130" cy="49668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08F3C41-4FBE-7F13-CDF7-77B57938F2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21"/>
          <a:stretch/>
        </p:blipFill>
        <p:spPr>
          <a:xfrm>
            <a:off x="6096000" y="1192908"/>
            <a:ext cx="6009409" cy="4139673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B7177081-54DC-34D6-558D-CAD794D2DE22}"/>
              </a:ext>
            </a:extLst>
          </p:cNvPr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38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75E653D-65CD-B30E-410B-4850DD05E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62" y="441701"/>
            <a:ext cx="6828112" cy="29872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2B8794C-63B7-B72C-D9FD-0E5D7E531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062" y="3886200"/>
            <a:ext cx="6706181" cy="22374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6EC5E2E-34D0-3F47-F616-611A0B964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5136" y="3780300"/>
            <a:ext cx="3166629" cy="243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3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7BE31-63AA-9113-ABEB-09EB8A066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2BB07A2-E429-4D47-CC5D-946EED1C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28216A-8AB8-34B7-6182-548E7668A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3B969E-F94B-D5A9-FE5F-D72F107DD2F5}"/>
              </a:ext>
            </a:extLst>
          </p:cNvPr>
          <p:cNvSpPr/>
          <p:nvPr/>
        </p:nvSpPr>
        <p:spPr>
          <a:xfrm>
            <a:off x="1418588" y="2066241"/>
            <a:ext cx="7931888" cy="40626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Mentor en mentorlessen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Profielkeuzeboekje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Bovenbouwweek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/>
                <a:cs typeface="Calibri"/>
              </a:rPr>
              <a:t>Proeflessen</a:t>
            </a:r>
            <a:endParaRPr lang="nl-NL" sz="3200" noProof="0" dirty="0">
              <a:ea typeface="Batang" pitchFamily="18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Gesprek met de decaan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A2141E5-5C48-9A8C-1558-073524DCE786}"/>
              </a:ext>
            </a:extLst>
          </p:cNvPr>
          <p:cNvSpPr/>
          <p:nvPr/>
        </p:nvSpPr>
        <p:spPr>
          <a:xfrm>
            <a:off x="1411284" y="10772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Profielkeuzetraject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A920298-3150-2146-7986-5ED6E78E5ADC}"/>
                  </a:ext>
                </a:extLst>
              </p14:cNvPr>
              <p14:cNvContentPartPr/>
              <p14:nvPr/>
            </p14:nvContentPartPr>
            <p14:xfrm>
              <a:off x="10324662" y="5403182"/>
              <a:ext cx="482040" cy="3373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A920298-3150-2146-7986-5ED6E78E5A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1662" y="5340182"/>
                <a:ext cx="607680" cy="46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499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71C5F8F2-AA40-3A4B-87E9-C2AA960E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1701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309144E-468F-4F82-B96B-2ADEBB152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701" y="5125617"/>
            <a:ext cx="2796940" cy="157361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0FD0EF85-85DD-406B-9ED6-AF76628667A5}"/>
              </a:ext>
            </a:extLst>
          </p:cNvPr>
          <p:cNvSpPr/>
          <p:nvPr/>
        </p:nvSpPr>
        <p:spPr>
          <a:xfrm>
            <a:off x="1743740" y="2551837"/>
            <a:ext cx="7931888" cy="25853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Voorlopige profielkeuze week van 17 maart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l-NL" sz="3200" noProof="0" dirty="0">
              <a:ea typeface="Batang" pitchFamily="18" charset="-127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3200" noProof="0" dirty="0">
                <a:ea typeface="Batang" pitchFamily="18" charset="-127"/>
              </a:rPr>
              <a:t>Definitieve profielkeuze inleveren 22 mei</a:t>
            </a:r>
          </a:p>
          <a:p>
            <a:endParaRPr lang="nl-NL" noProof="0" dirty="0">
              <a:ea typeface="Batang" pitchFamily="18" charset="-127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30DCF51-207C-4FB7-884E-554F2EE7F520}"/>
              </a:ext>
            </a:extLst>
          </p:cNvPr>
          <p:cNvSpPr/>
          <p:nvPr/>
        </p:nvSpPr>
        <p:spPr>
          <a:xfrm>
            <a:off x="2177902" y="156952"/>
            <a:ext cx="78361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6000" noProof="0" dirty="0">
              <a:ea typeface="Batang" pitchFamily="18" charset="-127"/>
            </a:endParaRPr>
          </a:p>
          <a:p>
            <a:r>
              <a:rPr lang="nl-NL" sz="6000" noProof="0" dirty="0">
                <a:ea typeface="Batang" pitchFamily="18" charset="-127"/>
              </a:rPr>
              <a:t>Profielkeuzetraject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DCB74351-D0C3-5E12-7013-C4A7663E6F90}"/>
                  </a:ext>
                </a:extLst>
              </p14:cNvPr>
              <p14:cNvContentPartPr/>
              <p14:nvPr/>
            </p14:nvContentPartPr>
            <p14:xfrm>
              <a:off x="10324662" y="5403182"/>
              <a:ext cx="482040" cy="33732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DCB74351-D0C3-5E12-7013-C4A7663E6F9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61662" y="5340182"/>
                <a:ext cx="607680" cy="46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98769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7573413B2E7A49B4E6AA59EF2A7089" ma:contentTypeVersion="2" ma:contentTypeDescription="Create a new document." ma:contentTypeScope="" ma:versionID="a4ef7eb045b1e6ec32dea554fbaa165b">
  <xsd:schema xmlns:xsd="http://www.w3.org/2001/XMLSchema" xmlns:xs="http://www.w3.org/2001/XMLSchema" xmlns:p="http://schemas.microsoft.com/office/2006/metadata/properties" xmlns:ns3="4331777f-bc8a-450e-bb02-67cd3736db4b" targetNamespace="http://schemas.microsoft.com/office/2006/metadata/properties" ma:root="true" ma:fieldsID="2f2e02a3f52a9432194814aa7bb24801" ns3:_="">
    <xsd:import namespace="4331777f-bc8a-450e-bb02-67cd3736db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1777f-bc8a-450e-bb02-67cd3736db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A79719-D604-467E-86BB-E4DE5A99FE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61AF7A-4424-40F1-9381-38E9CBDD4DAF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4331777f-bc8a-450e-bb02-67cd3736db4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4FE57D2-EE83-4FFB-B15D-0079215D6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1777f-bc8a-450e-bb02-67cd3736db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1139</TotalTime>
  <Words>1255</Words>
  <Application>Microsoft Office PowerPoint</Application>
  <PresentationFormat>Breedbeeld</PresentationFormat>
  <Paragraphs>391</Paragraphs>
  <Slides>38</Slides>
  <Notes>29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38</vt:i4>
      </vt:variant>
    </vt:vector>
  </HeadingPairs>
  <TitlesOfParts>
    <vt:vector size="50" baseType="lpstr">
      <vt:lpstr>Batang</vt:lpstr>
      <vt:lpstr>Aptos</vt:lpstr>
      <vt:lpstr>Aptos Display</vt:lpstr>
      <vt:lpstr>Arial</vt:lpstr>
      <vt:lpstr>Arial,Sans-Serif</vt:lpstr>
      <vt:lpstr>Calibri</vt:lpstr>
      <vt:lpstr>Calibri Light</vt:lpstr>
      <vt:lpstr>DIN-Bold</vt:lpstr>
      <vt:lpstr>Symbol</vt:lpstr>
      <vt:lpstr>Kantoorthema</vt:lpstr>
      <vt:lpstr>Office Theme</vt:lpstr>
      <vt:lpstr>PDF</vt:lpstr>
      <vt:lpstr>PowerPoint-presentatie</vt:lpstr>
      <vt:lpstr>Even voorstellen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</vt:lpstr>
      <vt:lpstr>PowerPoint-presentatie</vt:lpstr>
      <vt:lpstr>PowerPoint-presentatie</vt:lpstr>
      <vt:lpstr>De keuze maken</vt:lpstr>
      <vt:lpstr>PowerPoint-presentatie</vt:lpstr>
      <vt:lpstr>PowerPoint-presentatie</vt:lpstr>
      <vt:lpstr>PowerPoint-presentatie</vt:lpstr>
      <vt:lpstr>PowerPoint-presentatie</vt:lpstr>
      <vt:lpstr>Misvattingen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Ron van der Wel</dc:creator>
  <cp:lastModifiedBy>Laura van Yperen</cp:lastModifiedBy>
  <cp:revision>96</cp:revision>
  <cp:lastPrinted>2025-01-09T15:43:23Z</cp:lastPrinted>
  <dcterms:created xsi:type="dcterms:W3CDTF">2019-01-21T15:05:41Z</dcterms:created>
  <dcterms:modified xsi:type="dcterms:W3CDTF">2025-01-13T14:40:42Z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0x010100367573413B2E7A49B4E6AA59EF2A7089</vt:lpwstr>
  </property>
</Properties>
</file>